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3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5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Worland" userId="S::claire.worland@ifla.org::a8622fe4-264d-45f7-ba9f-211e8a482a8b" providerId="AD" clId="Web-{430AEEA2-BAAE-477D-8C5B-DEB227150BC9}"/>
    <pc:docChg chg="modSld">
      <pc:chgData name="Claire Worland" userId="S::claire.worland@ifla.org::a8622fe4-264d-45f7-ba9f-211e8a482a8b" providerId="AD" clId="Web-{430AEEA2-BAAE-477D-8C5B-DEB227150BC9}" dt="2018-04-26T12:32:43.826" v="1"/>
      <pc:docMkLst>
        <pc:docMk/>
      </pc:docMkLst>
      <pc:sldChg chg="addSp modSp">
        <pc:chgData name="Claire Worland" userId="S::claire.worland@ifla.org::a8622fe4-264d-45f7-ba9f-211e8a482a8b" providerId="AD" clId="Web-{430AEEA2-BAAE-477D-8C5B-DEB227150BC9}" dt="2018-04-26T12:32:43.826" v="1"/>
        <pc:sldMkLst>
          <pc:docMk/>
          <pc:sldMk cId="4277586103" sldId="256"/>
        </pc:sldMkLst>
        <pc:picChg chg="add mod">
          <ac:chgData name="Claire Worland" userId="S::claire.worland@ifla.org::a8622fe4-264d-45f7-ba9f-211e8a482a8b" providerId="AD" clId="Web-{430AEEA2-BAAE-477D-8C5B-DEB227150BC9}" dt="2018-04-26T12:32:43.826" v="1"/>
          <ac:picMkLst>
            <pc:docMk/>
            <pc:sldMk cId="4277586103" sldId="256"/>
            <ac:picMk id="2" creationId="{5E31FC11-FB4E-43FF-9612-AF1D41412EC7}"/>
          </ac:picMkLst>
        </pc:picChg>
      </pc:sldChg>
    </pc:docChg>
  </pc:docChgLst>
  <pc:docChgLst>
    <pc:chgData name="Claire Worland" userId="S::claire.worland@ifla.org::a8622fe4-264d-45f7-ba9f-211e8a482a8b" providerId="AD" clId="Web-{FBC99F16-0BE1-4E13-9055-2C979A3F024E}"/>
    <pc:docChg chg="modSld">
      <pc:chgData name="Claire Worland" userId="S::claire.worland@ifla.org::a8622fe4-264d-45f7-ba9f-211e8a482a8b" providerId="AD" clId="Web-{FBC99F16-0BE1-4E13-9055-2C979A3F024E}" dt="2018-04-26T12:41:35.593" v="0"/>
      <pc:docMkLst>
        <pc:docMk/>
      </pc:docMkLst>
      <pc:sldChg chg="modSp">
        <pc:chgData name="Claire Worland" userId="S::claire.worland@ifla.org::a8622fe4-264d-45f7-ba9f-211e8a482a8b" providerId="AD" clId="Web-{FBC99F16-0BE1-4E13-9055-2C979A3F024E}" dt="2018-04-26T12:41:35.593" v="0"/>
        <pc:sldMkLst>
          <pc:docMk/>
          <pc:sldMk cId="4277586103" sldId="256"/>
        </pc:sldMkLst>
        <pc:picChg chg="mod">
          <ac:chgData name="Claire Worland" userId="S::claire.worland@ifla.org::a8622fe4-264d-45f7-ba9f-211e8a482a8b" providerId="AD" clId="Web-{FBC99F16-0BE1-4E13-9055-2C979A3F024E}" dt="2018-04-26T12:41:35.593" v="0"/>
          <ac:picMkLst>
            <pc:docMk/>
            <pc:sldMk cId="4277586103" sldId="256"/>
            <ac:picMk id="2" creationId="{5E31FC11-FB4E-43FF-9612-AF1D41412EC7}"/>
          </ac:picMkLst>
        </pc:picChg>
      </pc:sldChg>
    </pc:docChg>
  </pc:docChgLst>
  <pc:docChgLst>
    <pc:chgData name="Claire Worland" userId="S::claire.worland@ifla.org::a8622fe4-264d-45f7-ba9f-211e8a482a8b" providerId="AD" clId="Web-{1D9F3911-3D3C-46FF-AAE1-2FD3FAAAEA0A}"/>
    <pc:docChg chg="modSld">
      <pc:chgData name="Claire Worland" userId="S::claire.worland@ifla.org::a8622fe4-264d-45f7-ba9f-211e8a482a8b" providerId="AD" clId="Web-{1D9F3911-3D3C-46FF-AAE1-2FD3FAAAEA0A}" dt="2018-04-26T12:43:46.024" v="0"/>
      <pc:docMkLst>
        <pc:docMk/>
      </pc:docMkLst>
      <pc:sldChg chg="delSp">
        <pc:chgData name="Claire Worland" userId="S::claire.worland@ifla.org::a8622fe4-264d-45f7-ba9f-211e8a482a8b" providerId="AD" clId="Web-{1D9F3911-3D3C-46FF-AAE1-2FD3FAAAEA0A}" dt="2018-04-26T12:43:46.024" v="0"/>
        <pc:sldMkLst>
          <pc:docMk/>
          <pc:sldMk cId="4277586103" sldId="256"/>
        </pc:sldMkLst>
        <pc:picChg chg="del">
          <ac:chgData name="Claire Worland" userId="S::claire.worland@ifla.org::a8622fe4-264d-45f7-ba9f-211e8a482a8b" providerId="AD" clId="Web-{1D9F3911-3D3C-46FF-AAE1-2FD3FAAAEA0A}" dt="2018-04-26T12:43:46.024" v="0"/>
          <ac:picMkLst>
            <pc:docMk/>
            <pc:sldMk cId="4277586103" sldId="256"/>
            <ac:picMk id="2" creationId="{5E31FC11-FB4E-43FF-9612-AF1D41412EC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29B4-30B5-46F8-9FBA-EE4C747FA516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1E707-ED2F-4ECE-A5E7-DBC0CE62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906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29B4-30B5-46F8-9FBA-EE4C747FA516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1E707-ED2F-4ECE-A5E7-DBC0CE62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939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29B4-30B5-46F8-9FBA-EE4C747FA516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1E707-ED2F-4ECE-A5E7-DBC0CE62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171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29B4-30B5-46F8-9FBA-EE4C747FA516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1E707-ED2F-4ECE-A5E7-DBC0CE62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79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29B4-30B5-46F8-9FBA-EE4C747FA516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1E707-ED2F-4ECE-A5E7-DBC0CE62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147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29B4-30B5-46F8-9FBA-EE4C747FA516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1E707-ED2F-4ECE-A5E7-DBC0CE62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801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29B4-30B5-46F8-9FBA-EE4C747FA516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1E707-ED2F-4ECE-A5E7-DBC0CE62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80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29B4-30B5-46F8-9FBA-EE4C747FA516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1E707-ED2F-4ECE-A5E7-DBC0CE62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625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29B4-30B5-46F8-9FBA-EE4C747FA516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1E707-ED2F-4ECE-A5E7-DBC0CE62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892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29B4-30B5-46F8-9FBA-EE4C747FA516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1E707-ED2F-4ECE-A5E7-DBC0CE62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186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C29B4-30B5-46F8-9FBA-EE4C747FA516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1E707-ED2F-4ECE-A5E7-DBC0CE62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7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C29B4-30B5-46F8-9FBA-EE4C747FA516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1E707-ED2F-4ECE-A5E7-DBC0CE62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861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812145"/>
            <a:ext cx="9144000" cy="2055091"/>
          </a:xfrm>
          <a:prstGeom prst="rect">
            <a:avLst/>
          </a:prstGeom>
          <a:solidFill>
            <a:srgbClr val="00A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713"/>
            <a:ext cx="9144000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5400" b="1" dirty="0">
                <a:solidFill>
                  <a:srgbClr val="00A3B1"/>
                </a:solidFill>
                <a:latin typeface="Futura Std Condensed" panose="020B0706020204030204" pitchFamily="34" charset="0"/>
              </a:rPr>
              <a:t>Join us</a:t>
            </a:r>
            <a:r>
              <a:rPr lang="my-Qaaz-MM" sz="5400" b="1" dirty="0">
                <a:solidFill>
                  <a:srgbClr val="00A3B1"/>
                </a:solidFill>
                <a:latin typeface="Futura Std Condensed" panose="020B0706020204030204" pitchFamily="34" charset="0"/>
              </a:rPr>
              <a:t>!</a:t>
            </a:r>
            <a:endParaRPr lang="en-GB" sz="4800" b="1" dirty="0">
              <a:solidFill>
                <a:srgbClr val="00A3B1"/>
              </a:solidFill>
              <a:latin typeface="Futura Std Condensed" panose="020B070602020403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GB" sz="4800" dirty="0">
                <a:solidFill>
                  <a:srgbClr val="00A3B1"/>
                </a:solidFill>
                <a:latin typeface="Futura Std Condensed" panose="020B0706020204030204" pitchFamily="34" charset="0"/>
              </a:rPr>
              <a:t>…</a:t>
            </a:r>
          </a:p>
          <a:p>
            <a:pPr algn="ctr">
              <a:lnSpc>
                <a:spcPct val="150000"/>
              </a:lnSpc>
            </a:pPr>
            <a:r>
              <a:rPr lang="en-GB" sz="4800" dirty="0">
                <a:solidFill>
                  <a:srgbClr val="00A3B1"/>
                </a:solidFill>
                <a:latin typeface="Futura Std Condensed" panose="020B0706020204030204" pitchFamily="34" charset="0"/>
              </a:rPr>
              <a:t>…</a:t>
            </a:r>
          </a:p>
          <a:p>
            <a:pPr algn="ctr">
              <a:lnSpc>
                <a:spcPct val="150000"/>
              </a:lnSpc>
            </a:pPr>
            <a:r>
              <a:rPr lang="en-GB" sz="4800" dirty="0">
                <a:solidFill>
                  <a:srgbClr val="00A3B1"/>
                </a:solidFill>
                <a:latin typeface="Futura Std Condensed" panose="020B0706020204030204" pitchFamily="34" charset="0"/>
              </a:rPr>
              <a:t>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0861" y="5239525"/>
            <a:ext cx="8822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spc="462" dirty="0">
                <a:solidFill>
                  <a:schemeClr val="bg1"/>
                </a:solidFill>
                <a:latin typeface="Futura Std Condensed" panose="020B0706020204030204" pitchFamily="34" charset="0"/>
              </a:rPr>
              <a:t>#</a:t>
            </a:r>
            <a:r>
              <a:rPr lang="en-US" sz="7200" spc="462" dirty="0" err="1">
                <a:solidFill>
                  <a:schemeClr val="bg1"/>
                </a:solidFill>
                <a:latin typeface="Futura Std Condensed" panose="020B0706020204030204" pitchFamily="34" charset="0"/>
              </a:rPr>
              <a:t>iflaGlobalVision</a:t>
            </a:r>
            <a:endParaRPr lang="en-US" sz="7200" spc="462" dirty="0">
              <a:solidFill>
                <a:schemeClr val="bg1"/>
              </a:solidFill>
              <a:latin typeface="Futura Std Condensed" panose="020B0706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586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29822AA4AE294ABB9ABBC94873A2C1" ma:contentTypeVersion="7" ma:contentTypeDescription="Een nieuw document maken." ma:contentTypeScope="" ma:versionID="d0b79916848d4d9c2e79a46a148a6c9c">
  <xsd:schema xmlns:xsd="http://www.w3.org/2001/XMLSchema" xmlns:xs="http://www.w3.org/2001/XMLSchema" xmlns:p="http://schemas.microsoft.com/office/2006/metadata/properties" xmlns:ns2="2e85a74a-14d1-4a70-a1cb-bf85aed931f9" xmlns:ns3="e2ccb4e9-f1ac-4650-8fa3-3907bee8bbee" targetNamespace="http://schemas.microsoft.com/office/2006/metadata/properties" ma:root="true" ma:fieldsID="fc28dec31738c991ce9531ea7cab2f94" ns2:_="" ns3:_="">
    <xsd:import namespace="2e85a74a-14d1-4a70-a1cb-bf85aed931f9"/>
    <xsd:import namespace="e2ccb4e9-f1ac-4650-8fa3-3907bee8bbe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85a74a-14d1-4a70-a1cb-bf85aed931f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ccb4e9-f1ac-4650-8fa3-3907bee8bb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36FE603-E285-4383-A5B3-2593237D57D1}"/>
</file>

<file path=customXml/itemProps2.xml><?xml version="1.0" encoding="utf-8"?>
<ds:datastoreItem xmlns:ds="http://schemas.openxmlformats.org/officeDocument/2006/customXml" ds:itemID="{B7077D0B-0870-4ABF-A183-2B05922036C9}">
  <ds:schemaRefs>
    <ds:schemaRef ds:uri="http://purl.org/dc/elements/1.1/"/>
    <ds:schemaRef ds:uri="e2ccb4e9-f1ac-4650-8fa3-3907bee8bbee"/>
    <ds:schemaRef ds:uri="http://schemas.microsoft.com/office/infopath/2007/PartnerControls"/>
    <ds:schemaRef ds:uri="http://purl.org/dc/terms/"/>
    <ds:schemaRef ds:uri="http://schemas.microsoft.com/office/2006/documentManagement/types"/>
    <ds:schemaRef ds:uri="2e85a74a-14d1-4a70-a1cb-bf85aed931f9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CB7E022-BE41-4498-AA47-AFD50160B5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Evgeni Hristov</dc:creator>
  <cp:lastModifiedBy>Claire Worland</cp:lastModifiedBy>
  <cp:revision>8</cp:revision>
  <dcterms:created xsi:type="dcterms:W3CDTF">2017-03-30T06:23:10Z</dcterms:created>
  <dcterms:modified xsi:type="dcterms:W3CDTF">2018-04-26T12:43:55Z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0x0101009A29822AA4AE294ABB9ABBC94873A2C1</vt:lpwstr>
  </property>
</Properties>
</file>