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7" r:id="rId2"/>
    <p:sldId id="259" r:id="rId3"/>
    <p:sldId id="295" r:id="rId4"/>
    <p:sldId id="283" r:id="rId5"/>
    <p:sldId id="258" r:id="rId6"/>
    <p:sldId id="267" r:id="rId7"/>
    <p:sldId id="293" r:id="rId8"/>
    <p:sldId id="294" r:id="rId9"/>
    <p:sldId id="271" r:id="rId10"/>
    <p:sldId id="286" r:id="rId11"/>
    <p:sldId id="285" r:id="rId12"/>
    <p:sldId id="276" r:id="rId13"/>
    <p:sldId id="277" r:id="rId14"/>
    <p:sldId id="266" r:id="rId15"/>
    <p:sldId id="288" r:id="rId16"/>
    <p:sldId id="263" r:id="rId17"/>
    <p:sldId id="265" r:id="rId18"/>
    <p:sldId id="262" r:id="rId19"/>
    <p:sldId id="268" r:id="rId20"/>
    <p:sldId id="261" r:id="rId21"/>
    <p:sldId id="269" r:id="rId22"/>
    <p:sldId id="270" r:id="rId23"/>
    <p:sldId id="278" r:id="rId24"/>
    <p:sldId id="279" r:id="rId25"/>
    <p:sldId id="273" r:id="rId26"/>
    <p:sldId id="274" r:id="rId27"/>
    <p:sldId id="272" r:id="rId28"/>
    <p:sldId id="275" r:id="rId29"/>
    <p:sldId id="281" r:id="rId30"/>
    <p:sldId id="282" r:id="rId31"/>
    <p:sldId id="280" r:id="rId32"/>
    <p:sldId id="289" r:id="rId33"/>
    <p:sldId id="291" r:id="rId34"/>
    <p:sldId id="292" r:id="rId35"/>
    <p:sldId id="290" r:id="rId36"/>
    <p:sldId id="284" r:id="rId37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13D4B-D7B6-48BB-AE02-AA0C38064E4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E7272-23EF-451E-8272-0B8A64862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871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7843A-0E18-4A92-87A1-15CC2B65A70D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15205-1B57-40EF-AE4B-6D8F9B40F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47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b="1" dirty="0" smtClean="0"/>
              <a:t>วันนี้ขอแนะนำห้องสมุดที่บริการ</a:t>
            </a:r>
            <a:r>
              <a:rPr lang="th-TH" b="1" dirty="0" err="1" smtClean="0"/>
              <a:t>สารสนเทศดิจิทัล</a:t>
            </a:r>
            <a:r>
              <a:rPr lang="en-US" b="1" dirty="0" smtClean="0"/>
              <a:t> 3 </a:t>
            </a:r>
            <a:r>
              <a:rPr lang="th-TH" b="1" dirty="0" smtClean="0"/>
              <a:t>แห่ง </a:t>
            </a:r>
            <a:r>
              <a:rPr lang="th-TH" dirty="0" smtClean="0"/>
              <a:t>ประกอบการบรรยายเรื่องการจัดการสารสนเทศสำหรับห้องสมุด</a:t>
            </a:r>
          </a:p>
          <a:p>
            <a:r>
              <a:rPr lang="th-TH" dirty="0" smtClean="0"/>
              <a:t>ห้องสมุดสตางค์ มงคลสุข คณะวิทยาศาสตร์ มหาวิทยาลัยมหิดล</a:t>
            </a:r>
          </a:p>
          <a:p>
            <a:r>
              <a:rPr lang="th-TH" dirty="0" smtClean="0"/>
              <a:t>ศูนย์บริการความรู้ทางวิทยาศาสตร์และเทคโนโลยี</a:t>
            </a:r>
            <a:r>
              <a:rPr lang="th-TH" baseline="0" dirty="0" smtClean="0"/>
              <a:t> </a:t>
            </a:r>
            <a:r>
              <a:rPr lang="th-TH" baseline="0" dirty="0" err="1" smtClean="0"/>
              <a:t>สวทช.</a:t>
            </a:r>
            <a:endParaRPr lang="th-TH" baseline="0" dirty="0" smtClean="0"/>
          </a:p>
          <a:p>
            <a:r>
              <a:rPr lang="th-TH" baseline="0" dirty="0" smtClean="0"/>
              <a:t>หอจดหมายเหตุพุทธทาส </a:t>
            </a:r>
            <a:r>
              <a:rPr lang="th-TH" baseline="0" dirty="0" err="1" smtClean="0"/>
              <a:t>อินทปัญโญ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CCE4C-5C7A-4DF0-89F2-49FE1CAEAFE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b="1" dirty="0" smtClean="0"/>
              <a:t>ทุกวันนี้ ระบบเครือข่ายการสื่อสารโดยเฉพาะอินเทอร์เน็ตของเมืองไทยมีความเร็วและเทคโนโลยีดีพอทำให้เราไม่ค่อยกังวลเรื่องการแสดงผลช้า </a:t>
            </a:r>
            <a:r>
              <a:rPr lang="th-TH" dirty="0" smtClean="0"/>
              <a:t>ปัญหาคือ มีสารสนเทศที่ต้องการหรือไม่ หรือมีแต่ค้นไม่เจอเพราะไม่ได้สร้างระบบดัชนีหรือไม่ได้ทำ</a:t>
            </a:r>
            <a:r>
              <a:rPr lang="en-US" dirty="0" smtClean="0"/>
              <a:t>tagging </a:t>
            </a:r>
            <a:r>
              <a:rPr lang="th-TH" dirty="0" smtClean="0"/>
              <a:t>รวมทั้งไม่คำนึงถึงมาตรฐานด้านสารสนเทศ</a:t>
            </a:r>
            <a:r>
              <a:rPr lang="th-TH" baseline="0" dirty="0" smtClean="0"/>
              <a:t> เช่น การใช้เมดาดาทาในการระบุหรืออธิบายรายละเอียดของสารสนเทศ</a:t>
            </a:r>
          </a:p>
          <a:p>
            <a:r>
              <a:rPr lang="th-TH" b="1" baseline="0" dirty="0" smtClean="0"/>
              <a:t>โปรแกรมจัดการสารสนเทศในปัจจุบันมีความฉลาดพอที่จะช่วยให้สืบค้นข้อมูลได้ดีกว่าการค้นรายการจากห้องสมุด </a:t>
            </a:r>
            <a:r>
              <a:rPr lang="th-TH" baseline="0" dirty="0" smtClean="0"/>
              <a:t>ตัวอย่าง เช่น อยากทราบว่ารถเมล์ </a:t>
            </a:r>
            <a:r>
              <a:rPr lang="th-TH" baseline="0" dirty="0" err="1" smtClean="0"/>
              <a:t>ป.อ.</a:t>
            </a:r>
            <a:r>
              <a:rPr lang="th-TH" baseline="0" dirty="0" smtClean="0"/>
              <a:t> สายไหนวิ่งผ่านวัดตรีทศเทพ </a:t>
            </a:r>
            <a:r>
              <a:rPr lang="en-US" baseline="0" dirty="0" smtClean="0"/>
              <a:t>Google </a:t>
            </a:r>
            <a:r>
              <a:rPr lang="th-TH" baseline="0" dirty="0" smtClean="0"/>
              <a:t>บอกได้ทันทีรวมทั้งให้เลือกอ่านข้อมูลจากเว็บ </a:t>
            </a:r>
            <a:r>
              <a:rPr lang="th-TH" baseline="0" dirty="0" err="1" smtClean="0"/>
              <a:t>ข.ส.ม.ก.</a:t>
            </a:r>
            <a:r>
              <a:rPr lang="th-TH" baseline="0" dirty="0" smtClean="0"/>
              <a:t> หรือจะอ่านจาก</a:t>
            </a:r>
            <a:r>
              <a:rPr lang="en-US" baseline="0" dirty="0" err="1" smtClean="0"/>
              <a:t>facebook</a:t>
            </a:r>
            <a:r>
              <a:rPr lang="en-US" baseline="0" dirty="0" smtClean="0"/>
              <a:t> </a:t>
            </a:r>
            <a:r>
              <a:rPr lang="th-TH" baseline="0" dirty="0" smtClean="0"/>
              <a:t>หรือ</a:t>
            </a:r>
            <a:r>
              <a:rPr lang="en-US" baseline="0" dirty="0" smtClean="0"/>
              <a:t>blog</a:t>
            </a:r>
            <a:r>
              <a:rPr lang="th-TH" baseline="0" dirty="0" smtClean="0"/>
              <a:t>ที่มีคนแชร์เข้ามาในอินเทอร์เน็ต </a:t>
            </a:r>
          </a:p>
          <a:p>
            <a:r>
              <a:rPr lang="th-TH" baseline="0" dirty="0" smtClean="0"/>
              <a:t>ตัวอย่างของการเชื่อมโยงสารสนเทศระหว่างเครือข่ายได้อย่างกว้างขวางยังมีอีกมากมาย </a:t>
            </a:r>
            <a:r>
              <a:rPr lang="th-TH" b="1" baseline="0" dirty="0" smtClean="0"/>
              <a:t>ทุกวันนี้ อยากทำน้ำพริกอ่องก็ค้นหาวิธีทำได้จาก</a:t>
            </a:r>
            <a:r>
              <a:rPr lang="en-US" b="1" baseline="0" dirty="0" smtClean="0"/>
              <a:t>Google</a:t>
            </a:r>
            <a:r>
              <a:rPr lang="th-TH" b="1" baseline="0" dirty="0" smtClean="0"/>
              <a:t>ไม่ต้องค้นตำราทำอาหารจากห้องสมุดอีกต่อไป แต่สิ่งเหล่านี้คือบริการที่ห้องสมุดจัดให้อยู่แล้ว</a:t>
            </a:r>
            <a:endParaRPr lang="th-T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CCE4C-5C7A-4DF0-89F2-49FE1CAEAFE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D78C464-D1F0-4CD9-A0BD-AAB5CBE9F8DC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E2610E4-27DF-4B2E-B287-F840E7C83C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esser.tsoa.nyu.edu/howard/Metadata/UC-May00/ppframe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besser.tsoa.nyu.edu/howard/Metadata/UC-May00/ppframe.ht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Ep7A8KcL1P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ohKEWTXk0F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goodfactory.co/big-data-%E0%B8%84%E0%B8%B7%E0%B8%AD%E0%B8%AD%E0%B8%B0%E0%B9%84%E0%B8%A3-8ebf3a1a005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hainetizen.org/2016/04/big-data-in-action-seminar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140968"/>
            <a:ext cx="7704856" cy="302433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13</a:t>
            </a:r>
            <a:r>
              <a:rPr lang="en-US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สิงหาคม </a:t>
            </a:r>
            <a:r>
              <a:rPr lang="en-US" sz="36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2561</a:t>
            </a:r>
          </a:p>
          <a:p>
            <a:pPr algn="l"/>
            <a:r>
              <a:rPr lang="th-TH" sz="36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ณ ห้องประชุม</a:t>
            </a:r>
            <a:endParaRPr lang="en-US" sz="36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l"/>
            <a:r>
              <a:rPr lang="th-TH" sz="36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ตลาดหลักทรัพย์แห่งประเทศไทย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9"/>
            <a:ext cx="7992888" cy="2880319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การจัดการสารสนเทศดิจิทัล</a:t>
            </a:r>
            <a:b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สำหรับงานห้องสมุด</a:t>
            </a:r>
            <a:r>
              <a:rPr lang="th-TH" b="1" dirty="0" smtClean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b="1" dirty="0" smtClean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 smtClean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ประดิษฐา ศิริพันธ์</a:t>
            </a:r>
            <a:r>
              <a:rPr lang="th-TH" sz="3200" dirty="0" smtClean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200" dirty="0" smtClean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23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 search </a:t>
            </a:r>
            <a:br>
              <a:rPr lang="en-US" dirty="0" smtClean="0"/>
            </a:br>
            <a:r>
              <a:rPr lang="en-US" dirty="0" smtClean="0"/>
              <a:t>“internet of things”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42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 search</a:t>
            </a:r>
            <a:br>
              <a:rPr lang="en-US" dirty="0" smtClean="0"/>
            </a:br>
            <a:r>
              <a:rPr lang="en-US" dirty="0" smtClean="0"/>
              <a:t>”internet of things”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22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 search</a:t>
            </a:r>
            <a:br>
              <a:rPr lang="en-US" dirty="0" smtClean="0"/>
            </a:br>
            <a:r>
              <a:rPr lang="en-US" dirty="0" smtClean="0"/>
              <a:t> “internet of things”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99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 search shows with metadata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“metadata”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08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 shows Who uses metadata?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44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228600">
              <a:spcBef>
                <a:spcPct val="20000"/>
              </a:spcBef>
            </a:pPr>
            <a:endParaRPr lang="en-US" sz="2400" cap="none" dirty="0">
              <a:solidFill>
                <a:srgbClr val="2F5897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4939" y="1752600"/>
            <a:ext cx="5834122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899" y="116632"/>
            <a:ext cx="882047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4045867"/>
            <a:ext cx="4607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F5897"/>
                </a:solidFill>
                <a:ea typeface="+mj-ea"/>
                <a:cs typeface="+mj-cs"/>
                <a:hlinkClick r:id="rId4"/>
              </a:rPr>
              <a:t>http://besser.tsoa.nyu.edu/howard/Metadata/UC-May00/ppframe.htm</a:t>
            </a:r>
            <a:r>
              <a:rPr lang="en-US" sz="2400" dirty="0">
                <a:solidFill>
                  <a:srgbClr val="2F5897"/>
                </a:solidFill>
                <a:ea typeface="+mj-ea"/>
                <a:cs typeface="+mj-cs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60632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31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8373"/>
            <a:ext cx="8712968" cy="788379"/>
          </a:xfrm>
        </p:spPr>
        <p:txBody>
          <a:bodyPr>
            <a:normAutofit fontScale="90000"/>
          </a:bodyPr>
          <a:lstStyle/>
          <a:p>
            <a:r>
              <a:rPr lang="en-US" sz="2400" cap="none" dirty="0">
                <a:solidFill>
                  <a:srgbClr val="2F5897"/>
                </a:solidFill>
                <a:latin typeface="Century Gothic"/>
                <a:hlinkClick r:id="rId2"/>
              </a:rPr>
              <a:t>http://besser.tsoa.nyu.edu/howard/Metadata/UC-May00/ppframe.htm</a:t>
            </a:r>
            <a:r>
              <a:rPr lang="en-US" sz="2400" cap="none" dirty="0">
                <a:solidFill>
                  <a:srgbClr val="2F5897"/>
                </a:solidFill>
                <a:latin typeface="Century Gothic"/>
              </a:rPr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47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9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4939" y="1752600"/>
            <a:ext cx="5834122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06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”library 4”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91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024744" cy="1152128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accent4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การจัดการสารสนเทศดิจิทัลสำหรับห้องสมุด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472" y="1857364"/>
            <a:ext cx="8001024" cy="4248472"/>
          </a:xfrm>
        </p:spPr>
        <p:txBody>
          <a:bodyPr>
            <a:normAutofit fontScale="70000" lnSpcReduction="20000"/>
          </a:bodyPr>
          <a:lstStyle/>
          <a:p>
            <a:endParaRPr lang="en-US" sz="32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มีการจัดเก็บอย่างเป็นระบบ ทำให้สืบค้นเรื่องได้ตรงความต้องการในเวลาอันรวดเร็ว</a:t>
            </a:r>
            <a:endParaRPr lang="en-US" sz="36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>
              <a:buClr>
                <a:srgbClr val="6076B4"/>
              </a:buClr>
            </a:pPr>
            <a:r>
              <a:rPr lang="th-TH" sz="4100" b="1" dirty="0">
                <a:solidFill>
                  <a:srgbClr val="2F58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การจัดทำสารสนเทศดิจิทัล ไม่ใช่แค่การจัดทำลิงก์เพื่อเชื่อมโยงเรื่องเต็มเท่านั้น แต่เป็นการจัดทำรายการและลิงก์เนื้อหาอย่างมีทิศทาง และใช้เครื่องมือที่เป็นมาตรฐาน เช่น    ใช้เมทาดาทา จัดทำข้อมูลพร้อมระบุลักษณะเนื้อหา ประเภทของสื่อ ระยะเวลาที่จัดทำ ตลอดจนที่มาและเจ้าของผู้สร้างสรรค์เนื้อหา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สามารถบริการเอกสารเรื่องเต็มได้ทันที</a:t>
            </a:r>
          </a:p>
          <a:p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สามารถเชื่อมโยงกับเครือข่ายสารสนเทศเพื่อขยายขอบเขตการค้นหาความรู้ได้อย่างกว้างขวาง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2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Lirary</a:t>
            </a:r>
            <a:r>
              <a:rPr lang="en-US" dirty="0" smtClean="0"/>
              <a:t> 4.0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83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“library 4.0”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86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8372"/>
            <a:ext cx="8640960" cy="1039427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www.youtube.com/watch?v=Ep7A8KcL1PA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13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</a:t>
            </a:r>
            <a:r>
              <a:rPr lang="en-US" dirty="0" err="1" smtClean="0"/>
              <a:t>seRCH</a:t>
            </a:r>
            <a:r>
              <a:rPr lang="en-US" dirty="0" smtClean="0"/>
              <a:t> “WILD BOARS”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08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search “Wild boars”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18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boars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69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boars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09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 boars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38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boars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90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Chula web search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82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topics</a:t>
            </a:r>
            <a:endPara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Library 4.0</a:t>
            </a:r>
          </a:p>
          <a:p>
            <a:r>
              <a:rPr lang="en-US" sz="4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Big data</a:t>
            </a:r>
          </a:p>
          <a:p>
            <a:r>
              <a:rPr lang="en-US" sz="4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 of Things</a:t>
            </a:r>
          </a:p>
          <a:p>
            <a:r>
              <a:rPr lang="en-US" sz="4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Metadata</a:t>
            </a:r>
          </a:p>
          <a:p>
            <a:r>
              <a:rPr lang="en-US" sz="4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Present &amp; Future of Libraries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0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Chula web first page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58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Chula WEB search “</a:t>
            </a:r>
            <a:r>
              <a:rPr lang="th-TH" sz="5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หมูป่า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023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heros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4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heroes: Morris and </a:t>
            </a:r>
            <a:r>
              <a:rPr lang="en-US" dirty="0" err="1" smtClean="0"/>
              <a:t>Challen</a:t>
            </a:r>
            <a:r>
              <a:rPr lang="en-US" dirty="0" smtClean="0"/>
              <a:t> cannot live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81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Without </a:t>
            </a:r>
            <a:r>
              <a:rPr lang="th-TH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หมูป่า</a:t>
            </a:r>
            <a:endPara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59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 </a:t>
            </a:r>
            <a:r>
              <a:rPr lang="en-US" dirty="0" err="1" smtClean="0"/>
              <a:t>thailand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53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1331167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Present&amp;future</a:t>
            </a:r>
            <a:r>
              <a:rPr lang="en-US" sz="2000" dirty="0" smtClean="0"/>
              <a:t> libraries</a:t>
            </a:r>
            <a:br>
              <a:rPr lang="en-US" sz="2000" dirty="0" smtClean="0"/>
            </a:b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www.youtube.com/watch?v=ohKEWTXk0F8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2600"/>
            <a:ext cx="799206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03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Lively library 4.0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64305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25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32656"/>
            <a:ext cx="8260672" cy="1224136"/>
          </a:xfrm>
        </p:spPr>
        <p:txBody>
          <a:bodyPr>
            <a:normAutofit/>
          </a:bodyPr>
          <a:lstStyle/>
          <a:p>
            <a:r>
              <a:rPr lang="en-US" b="1" dirty="0" smtClean="0"/>
              <a:t>Big </a:t>
            </a:r>
            <a:r>
              <a:rPr lang="en-US" b="1" dirty="0" smtClean="0"/>
              <a:t>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44752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Big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data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ข้อมูลที่ประกอบด้วยคุณลักษณะ 4 อย่าง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  <a:endPara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มีขนาดใหญ่ มีปริมาณข้อมูลมาก ซึ่งสามารถเป็นได้ทั้งข้อมูลแบบ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offline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online  (Volume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 — size  </a:t>
            </a:r>
            <a:r>
              <a:rPr lang="en-US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 data)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มีความหลากหลาย สามารถเป็นได้ทั้งที่มีโครงสร้างและข้อมูลที่ไม่สามารถจับ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pattern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(Variety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 )</a:t>
            </a:r>
            <a:endPara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มีการเปลี่ยนแปลงตลอดเวลาอย่างรวดเร็ว มีการส่งผ่านข้อมูลอย่างต่อเนื่องในลักษณะ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streaming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ทำให้การวิเคราะห์ข้อมูลแบบ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manual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ข้อจำกัด</a:t>
            </a:r>
            <a:r>
              <a:rPr lang="en-US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(Velocity)</a:t>
            </a:r>
          </a:p>
          <a:p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4ข้อมูล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มีความไม่ชัดเจน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Veracity — untrusted, uncleaned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600" b="1" cap="all" dirty="0">
                <a:solidFill>
                  <a:srgbClr val="6076B4">
                    <a:lumMod val="75000"/>
                  </a:srgbClr>
                </a:solidFill>
                <a:latin typeface="Book Antiqua"/>
                <a:ea typeface="+mj-ea"/>
                <a:cs typeface="+mj-cs"/>
                <a:hlinkClick r:id="rId2"/>
              </a:rPr>
              <a:t>https://blog.goodfactory.co/big-data-%E0%B8%84%E0%B8%B7%E0%B8%AD%E0%B8%AD%E0%B8%B0%E0%B9%84%E0%B8%A3-8ebf3a1a0050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1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“Big data”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296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99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332657"/>
            <a:ext cx="777522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5661248"/>
            <a:ext cx="7992888" cy="10137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latin typeface="Book Antiqua"/>
                <a:ea typeface="+mj-ea"/>
                <a:cs typeface="+mj-cs"/>
                <a:hlinkClick r:id="rId2"/>
              </a:rPr>
              <a:t>https://</a:t>
            </a:r>
            <a:r>
              <a:rPr lang="en-US" sz="2000" cap="all" dirty="0">
                <a:solidFill>
                  <a:schemeClr val="bg1"/>
                </a:solidFill>
                <a:latin typeface="Book Antiqua"/>
                <a:ea typeface="+mj-ea"/>
                <a:cs typeface="+mj-cs"/>
                <a:hlinkClick r:id="rId2"/>
              </a:rPr>
              <a:t>thainetizen.org/2016/04/big-data-in-action-seminar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2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65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283</TotalTime>
  <Words>491</Words>
  <Application>Microsoft Office PowerPoint</Application>
  <PresentationFormat>On-screen Show (4:3)</PresentationFormat>
  <Paragraphs>65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Apothecary</vt:lpstr>
      <vt:lpstr>การจัดการสารสนเทศดิจิทัล สำหรับงานห้องสมุด ประดิษฐา ศิริพันธ์ </vt:lpstr>
      <vt:lpstr>การจัดการสารสนเทศดิจิทัลสำหรับห้องสมุด</vt:lpstr>
      <vt:lpstr>topics</vt:lpstr>
      <vt:lpstr>Lively library 4.0</vt:lpstr>
      <vt:lpstr>Big Data</vt:lpstr>
      <vt:lpstr>Search “Big data”</vt:lpstr>
      <vt:lpstr>Big data</vt:lpstr>
      <vt:lpstr>/ </vt:lpstr>
      <vt:lpstr>Internet of Things</vt:lpstr>
      <vt:lpstr>Google search  “internet of things”</vt:lpstr>
      <vt:lpstr>Google search ”internet of things”</vt:lpstr>
      <vt:lpstr>Database search  “internet of things”</vt:lpstr>
      <vt:lpstr>Database search shows with metadata</vt:lpstr>
      <vt:lpstr>Search “metadata”</vt:lpstr>
      <vt:lpstr>Result shows Who uses metadata?</vt:lpstr>
      <vt:lpstr>Slide 16</vt:lpstr>
      <vt:lpstr>http://besser.tsoa.nyu.edu/howard/Metadata/UC-May00/ppframe.htm </vt:lpstr>
      <vt:lpstr>Metadata</vt:lpstr>
      <vt:lpstr>Search ”library 4”</vt:lpstr>
      <vt:lpstr>Lirary 4.0</vt:lpstr>
      <vt:lpstr>Search “library 4.0”</vt:lpstr>
      <vt:lpstr>https://www.youtube.com/watch?v=Ep7A8KcL1PA </vt:lpstr>
      <vt:lpstr>Database seRCH “WILD BOARS”</vt:lpstr>
      <vt:lpstr>Database search “Wild boars”</vt:lpstr>
      <vt:lpstr>Wild boars</vt:lpstr>
      <vt:lpstr>Wild boars</vt:lpstr>
      <vt:lpstr>Wild boars</vt:lpstr>
      <vt:lpstr>Wild boars</vt:lpstr>
      <vt:lpstr>Chula web search</vt:lpstr>
      <vt:lpstr>Chula web first page</vt:lpstr>
      <vt:lpstr>Chula WEB search “หมูป่า”</vt:lpstr>
      <vt:lpstr>The heros</vt:lpstr>
      <vt:lpstr>The heroes: Morris and Challen cannot live</vt:lpstr>
      <vt:lpstr>Without หมูป่า</vt:lpstr>
      <vt:lpstr>Nor thailand</vt:lpstr>
      <vt:lpstr>Present&amp;future libraries https://www.youtube.com/watch?v=ohKEWTXk0F8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CGI0032</dc:creator>
  <cp:lastModifiedBy>Klong7</cp:lastModifiedBy>
  <cp:revision>100</cp:revision>
  <cp:lastPrinted>2018-07-19T07:44:15Z</cp:lastPrinted>
  <dcterms:created xsi:type="dcterms:W3CDTF">2018-07-19T04:34:02Z</dcterms:created>
  <dcterms:modified xsi:type="dcterms:W3CDTF">2018-08-03T10:06:51Z</dcterms:modified>
</cp:coreProperties>
</file>