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5" r:id="rId3"/>
    <p:sldId id="258" r:id="rId4"/>
    <p:sldId id="276" r:id="rId5"/>
    <p:sldId id="260" r:id="rId6"/>
    <p:sldId id="275" r:id="rId7"/>
    <p:sldId id="261" r:id="rId8"/>
    <p:sldId id="270" r:id="rId9"/>
    <p:sldId id="264" r:id="rId10"/>
    <p:sldId id="263" r:id="rId11"/>
    <p:sldId id="271" r:id="rId12"/>
    <p:sldId id="267" r:id="rId13"/>
    <p:sldId id="262" r:id="rId14"/>
    <p:sldId id="272" r:id="rId15"/>
    <p:sldId id="269" r:id="rId16"/>
    <p:sldId id="273" r:id="rId17"/>
    <p:sldId id="274" r:id="rId18"/>
    <p:sldId id="268" r:id="rId19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383" autoAdjust="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6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BF5347-AC37-4940-9902-664E397B356B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E2A6BB-3B39-46B6-BF77-978490D907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10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0C8B8-3024-478E-9DC5-94418CAC831F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0720-E591-4569-97A4-731E62FE76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10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0720-E591-4569-97A4-731E62FE764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98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0720-E591-4569-97A4-731E62FE764D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12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0720-E591-4569-97A4-731E62FE764D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03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0A7DBB-8831-41E4-A34F-3AF8A8B8B532}" type="datetimeFigureOut">
              <a:rPr lang="th-TH" smtClean="0"/>
              <a:t>27/03/61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9A7A07-2531-4C06-9841-7B5A2BFCCE9E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th-TH" sz="7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เครือข่ายความร่วมมือ</a:t>
            </a:r>
            <a:br>
              <a:rPr lang="th-TH" sz="7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เพื่อการพัฒนาห้องสมุดและ</a:t>
            </a:r>
            <a:br>
              <a:rPr lang="th-TH" sz="7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แหล่งเรียนรู้</a:t>
            </a:r>
            <a:endParaRPr lang="th-TH" sz="7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304256" cy="19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32048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3600" b="1" kern="500" spc="-2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โดยเป็นความร่วมมือจากคนในชุมชน ผู้นำในชุมชน             ในการดำเนินงาน โดยมีวัตถุประสงค์เพื่อให้บ้านหนังสือชุมชน              เป็นแหล่งการอ่านที่มีความพร้อมในการส่งเสริมการอ่าน           การเรียนรู้แก่ประชาชนในชุมชน  เพื่อเป็นแหล่งการอ่าน         การจัดกิจกรรมสร้างเสริมการอ่าน และแหล่งเรียนรู้ภายในชุมชนกระจายให้อยู่ตามหมู่บ้าน เพื่อพัฒนาคุณภาพชีวิตของคน           ในชุมชน มุ่งเน้นการส่งเสริมให้เกิดชุมชนรักการอ่าน                    “นั่งที่ไหน อ่านที่นั่น”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โครงการบ้านหนังสือชุมชน </a:t>
            </a:r>
            <a:endParaRPr lang="th-TH" sz="54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6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337"/>
            <a:ext cx="3648404" cy="2736302"/>
          </a:xfrm>
          <a:prstGeom prst="hexagon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2880320" cy="2160240"/>
          </a:xfrm>
          <a:prstGeom prst="hexagon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2880320" cy="2160240"/>
          </a:xfrm>
          <a:prstGeom prst="hexagon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854552" cy="2140914"/>
          </a:xfrm>
          <a:prstGeom prst="hexagon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71" y="1124744"/>
            <a:ext cx="2688298" cy="2016224"/>
          </a:xfrm>
          <a:prstGeom prst="hexagon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2736304" cy="15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464496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3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1. เป็นแหล่งการเรียนรู้ ที่มีความพร้อมในการส่งเสริมการอ่าน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2. ส่งเสริมสนับสนุนการสร้างนิสัยรักการอ่านให้ประชาชน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3. เกิดการมีส่วนร่วมในชุมชน อาสาสมัครส่งเสริมการอ่าน 	      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ครอบครัวรักการอ่าน  ฯลฯ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4. ประชาชนทุกช่วงวัยมีคุณภาพชีวิตที่ดี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5. เกิดสังคมแห่งการเรียนรู้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th-TH" sz="6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โครงการบ้านหนังสือชุมชน </a:t>
            </a:r>
            <a:r>
              <a:rPr lang="th-TH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โดยในปัจจุบันมีบ้านหนังสือชุมชนทั้งสิ้น 19,254 แห่ง </a:t>
            </a:r>
            <a:r>
              <a:rPr lang="th-TH" sz="6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0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8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1764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โดยความตกลงร่วมมือกันระหว่างสำนักงาน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และ สำนักงานกองทุนสนับสนุนการสร้างเสริมสุขภาพ (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สสส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.) โดยการสนับสนุนส่งเสริมการอ่านให้กับเด็กปฐมวัย โดยสนับสนุนให้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    มุม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เด็กในห้องสมุดประชาชนทุกแห่ง เพื่อ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เป็นการส่งเสริมฝึก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ทักษะการบวนการคิดและกระบวนการเรียนรู้ให้กับเด็กปฐมวัย ตลอดจนการส่งเสริมการอ่าน ตั้งชมรมครอบครัวรักลูก รักอ่าน โดยในแต่ละห้องสมุดประชาชนจะมีครอบครัวเข้าร่วม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endParaRPr lang="th-TH" sz="36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โครงการอ่านสร้างสุข </a:t>
            </a:r>
            <a:endParaRPr lang="th-TH" sz="60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51593" cy="14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21" y="1011998"/>
            <a:ext cx="3608336" cy="2705034"/>
          </a:xfrm>
          <a:prstGeom prst="round2Diag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4" y="3789040"/>
            <a:ext cx="3994080" cy="2619340"/>
          </a:xfrm>
          <a:prstGeom prst="round2Diag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816424" cy="2721852"/>
          </a:xfrm>
          <a:prstGeom prst="round2Diag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3444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-173945" y="2060848"/>
            <a:ext cx="9324528" cy="47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วัตถุประสงค์</a:t>
            </a:r>
            <a:endParaRPr lang="th-TH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การกระจายหนังสือและสื่อการเรียนรู้ให้ถึงกลุ่มเป้าหมาย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2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การรณรงค์ให้เกิดความต้องการและพฤติกรรมรักการอ่าน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3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สร้างโอกาสให้ประชาชนทุกช่วงวัยในการเข้าถึงสื่อ การเรียนรู้   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ได้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อย่างมีประสิทธิภาพ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4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รวมพลังภาคีเครือข่ายขับเคลื่อนสร้างเสริมวัฒนธรรมการ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อ่านทุกรูปแบบ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5. เกิดสังคมแห่งการเรียนรู้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160240"/>
          </a:xfrm>
        </p:spPr>
        <p:txBody>
          <a:bodyPr>
            <a:normAutofit fontScale="90000"/>
          </a:bodyPr>
          <a:lstStyle/>
          <a:p>
            <a:r>
              <a:rPr lang="th-TH" sz="53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โครงการรถห้องสมุดเคลื่อนที่ เพื่อส่งเสริมการอ่าน    การเรียนรู้ และสร้างเสริมนิสัยรักการอ่าน </a:t>
            </a:r>
            <a:br>
              <a:rPr lang="th-TH" sz="53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80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744416" cy="4608512"/>
          </a:xfrm>
          <a:prstGeom prst="round2Diag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3" y="1700808"/>
            <a:ext cx="3740355" cy="450912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715051" y="218586"/>
            <a:ext cx="62646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ความร่วมมือเพื่อการพัฒนาห้องสมุดและแหล่งเรียนรู้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79512" y="1340768"/>
            <a:ext cx="5328592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ระดมทรัพยากร สรรพกำลัง ทุกภาคส่วน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ขับเคลื่อน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สร้างบรรยากาศสภาพแวดล้อมเอื้อต่อการอ่าน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สร้างกลไกในการขับเคลื่อนต่อการอ่าน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     ฯลฯ</a:t>
            </a: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52120" y="1318550"/>
            <a:ext cx="3312368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ครอบครัว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ศูนย์เด็กเล็ก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หน่วยงานภาครัฐ/เอกชน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ผู้นำทุกระดับ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ฯลฯ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35231" y="4175633"/>
            <a:ext cx="3024336" cy="83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โครงการ/กิจกรรมต่างๆ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787059" y="5634972"/>
            <a:ext cx="6120680" cy="906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คนไทยทุกช่วงวัยมีนิสัยรักการอ่าน เพื่อการเรียนรู้ตลอดชีวิต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ตัวเชื่อมต่อตรง 9"/>
          <p:cNvCxnSpPr>
            <a:stCxn id="4" idx="2"/>
          </p:cNvCxnSpPr>
          <p:nvPr/>
        </p:nvCxnSpPr>
        <p:spPr>
          <a:xfrm>
            <a:off x="4847399" y="1010674"/>
            <a:ext cx="0" cy="1290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V="1">
            <a:off x="2843808" y="1133048"/>
            <a:ext cx="4482485" cy="66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endCxn id="5" idx="0"/>
          </p:cNvCxnSpPr>
          <p:nvPr/>
        </p:nvCxnSpPr>
        <p:spPr>
          <a:xfrm>
            <a:off x="2843808" y="1139717"/>
            <a:ext cx="0" cy="2010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7326293" y="1133048"/>
            <a:ext cx="0" cy="2010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7" idx="2"/>
            <a:endCxn id="8" idx="0"/>
          </p:cNvCxnSpPr>
          <p:nvPr/>
        </p:nvCxnSpPr>
        <p:spPr>
          <a:xfrm>
            <a:off x="4847399" y="5011165"/>
            <a:ext cx="0" cy="623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5" idx="2"/>
          </p:cNvCxnSpPr>
          <p:nvPr/>
        </p:nvCxnSpPr>
        <p:spPr>
          <a:xfrm>
            <a:off x="2843808" y="3429000"/>
            <a:ext cx="0" cy="1164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endCxn id="7" idx="1"/>
          </p:cNvCxnSpPr>
          <p:nvPr/>
        </p:nvCxnSpPr>
        <p:spPr>
          <a:xfrm flipV="1">
            <a:off x="2843808" y="4593399"/>
            <a:ext cx="491423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H="1">
            <a:off x="6359568" y="4593399"/>
            <a:ext cx="948737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flipH="1">
            <a:off x="7308304" y="4037101"/>
            <a:ext cx="1" cy="556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4" y="4603612"/>
            <a:ext cx="4665612" cy="170570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835841" y="2420888"/>
            <a:ext cx="547231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7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2348880"/>
            <a:ext cx="7992888" cy="3600400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6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kern="600" spc="-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marL="0" indent="0" algn="thaiDist">
              <a:buNone/>
            </a:pP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เห็น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ความสำคัญ ผลประโยชน์ร่วมกัน ใน</a:t>
            </a: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พัฒนา     ให้บรรลุวัตถุประสงค์ขององค์กร โดยมีข้อตกลง</a:t>
            </a: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ความร่วมมือระหว่างกัน (</a:t>
            </a:r>
            <a:r>
              <a:rPr lang="en-US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MOU)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ระหว่างองค์กร </a:t>
            </a: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รวมทั้งจัดทำแผนงาน โครงการ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ในการสร้างความสัมพันธ์ กิจกรรม สรรพกำลัง ทรัพยากร องค์ความรู้ และเทคโนโลยีต่างๆ </a:t>
            </a:r>
            <a:r>
              <a:rPr lang="th-TH" sz="4000" b="1" kern="600" spc="-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รวมถึงกำหนดบทบาทผู้รับผิดชอบ</a:t>
            </a:r>
            <a:r>
              <a:rPr lang="th-TH" sz="4000" b="1" kern="600" spc="-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เพื่อกำหนด       แนวทางการดำเนินงานนำไปสู่ความสำเร็จ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ความร่วมมือห้องสมุดประชาชนและ</a:t>
            </a:r>
            <a:b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เครือข่ายแหล่งเรียนรู้ใกล้บ้าน</a:t>
            </a:r>
          </a:p>
        </p:txBody>
      </p:sp>
    </p:spTree>
    <p:extLst>
      <p:ext uri="{BB962C8B-B14F-4D97-AF65-F5344CB8AC3E}">
        <p14:creationId xmlns:p14="http://schemas.microsoft.com/office/powerpoint/2010/main" val="38987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3528392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เป็นความร่วมมือกันในการส่งเสริม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สนับสนุน เพื่อ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ร่วมกันพัฒนาห้องสมุดและแหล่งเรียนรู้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ต่างๆ จากหลายๆ ภาค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 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เพื่อ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สร้างนิสัยรักการอ่านและเกิดวัฒนธรรมการอ่านให้กับประชาชนทุกช่วงวัย ในส่วนของ </a:t>
            </a:r>
            <a:r>
              <a:rPr lang="th-TH" sz="39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นั้น มีห้องสมุดประชาชนในสังกัดทั่ว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ประเทศ จำนวน 917 แห่ง และ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ได้มีการ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ร่วมมือ      กับหลายๆ หน่วยงาน</a:t>
            </a:r>
            <a:r>
              <a:rPr lang="th-TH" sz="3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เพื่อพัฒนาห้องสมุดและแหล่งเรียนรู้</a:t>
            </a:r>
            <a:endParaRPr lang="th-TH" sz="39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684308"/>
            <a:ext cx="8229600" cy="144016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เครือข่ายความร่วมมือเพื่อการพัฒนาห้องสมุด</a:t>
            </a:r>
            <a:b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และแหล่งเรียนรู้ </a:t>
            </a:r>
            <a:endParaRPr lang="th-TH" sz="48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0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620688"/>
            <a:ext cx="7632848" cy="62373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สำนักงานอุทยานการเรียนรู้ (</a:t>
            </a: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TK Park)  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สำนักงาน</a:t>
            </a:r>
            <a:r>
              <a:rPr lang="th-TH" sz="3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คณะกรรมการดิจิทัล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เพื่อเศรษฐกิจและสังคมแห่งชาติ 3. สำนักงานกองทุนสร้างเสริมสุขภาพ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สสส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กรมพัฒนาชุมชน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5. มหาวิทยาลัยเกษตรศาสตร์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6. สำนักงานพัฒนาวิทยาศาสตร์และเทคโนโลยี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แห่งชาติ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7. กรมส่งเสริมการปกครองส่วนท้องถิ่น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8. หน่วยงานในสังกัดกระทรวงศึกษาธิการ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9. กระทรวงวัฒนธรรม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10. กระทรวงกลาโหม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11. ภาคเอกชน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ฯลฯ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0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โครงการพัฒนาศูนย์เรียนรู้ระดับตำบล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80400" cy="4752975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1. เพื่อขยายโอกาสในการเข้าถึง  องค์ความรู้และ      การเรียนรู้อย่างสร้างสรรค์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ลดความเหลื่อมล้ำทางสังคมระหว่างสังคมเมืองและสังคมชนบท </a:t>
            </a:r>
          </a:p>
          <a:p>
            <a:pPr marL="0" indent="0" algn="thaiDist"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3. เป็นการเสริมสร้างพื้นฐานสังคมไทยให้ไปสู่สังคม    แห่งการเรียนรู้ 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4. พัฒนาศูนย์เรียนรู้ของ </a:t>
            </a: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ให้เป็นศูนย์เรียนรู้        ที่สร้างสรรค์ นำร่อง 54 แห่ง ประกอบด้วยสื่อและกิจกรรม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4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retary\Desktop\ผอ\New folder\28276449_2445577729000564_608240451832093109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6272"/>
            <a:ext cx="3024336" cy="226510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cretary\Desktop\ผอ\New folder\หนองกี่\Pictur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0388"/>
            <a:ext cx="2994980" cy="224491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cretary\Desktop\ผอ\New folder\กิจกรรมในแต่ละจังหวัด\สนง.จ.อุดรธานี_๑๗๐๔๐๕_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986572" cy="2239929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cretary\Desktop\ผอ\28168370_2445576132334057_841106430290808576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67977"/>
            <a:ext cx="2871912" cy="222529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cretary\Desktop\ผอ\28277005_2445576195667384_679007395690789867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99663"/>
            <a:ext cx="2871911" cy="2214839"/>
          </a:xfrm>
          <a:prstGeom prst="hexagon">
            <a:avLst>
              <a:gd name="adj" fmla="val 23897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4" cy="3600399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kern="300" spc="-2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โดยใช้หลักการมีส่วนร่วม “ของชุมชน โดยชุมชน                 เพื่อชุมชน” เป็นความตกลงร่วมมือกัน จากบุคคล หน่วยงาน               ทั้งภาครัฐและเอกชน ห้างร้าน จิตอาสาภายในจังหวัดนั้นๆ </a:t>
            </a:r>
            <a:r>
              <a:rPr lang="th-TH" sz="3600" b="1" kern="300" spc="-2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300" spc="-2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เข้าร่วมเป็นภาคีเครือข่ายในการดำเนินงาน “ห้องสมุดเคลื่อนที่สำหรับชาวตลา</a:t>
            </a:r>
            <a:r>
              <a:rPr lang="th-TH" sz="3600" b="1" kern="300" spc="-2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</a:t>
            </a:r>
            <a:r>
              <a:rPr lang="th-TH" sz="3600" b="1" kern="300" spc="-2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 ในด้านการจัดหาสถานที่ วัสดุอุปกรณ์                        หนังสือต่างๆ ตลอดจนร่วมจัดกิจกรรมส่งเสริมการอ่าน          โดยดำเนินการจังหวัดละ 1 แห่ง รวมเป็น 77 แห่ง</a:t>
            </a:r>
            <a:endParaRPr lang="th-TH" sz="36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 “ห้องสมุดเคลื่อนที่สำหรับชาวตลาด” </a:t>
            </a:r>
            <a:b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ตามพระราชดำริสมเด็จพระเทพรัตนราชสุดาฯ </a:t>
            </a:r>
            <a:b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สยามบรมราชกุมารี</a:t>
            </a:r>
            <a:endParaRPr lang="th-TH" sz="48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63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049134" cy="2520280"/>
          </a:xfrm>
          <a:prstGeom prst="round2Diag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29" y="692696"/>
            <a:ext cx="4115043" cy="2592288"/>
          </a:xfrm>
          <a:prstGeom prst="round2Diag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35" y="3573016"/>
            <a:ext cx="4260930" cy="29243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 “ห้องสมุดเคลื่อนที่สำหรับชาวตลาด”</a:t>
            </a:r>
            <a:b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ตามพระราชดำริสมเด็จพระเทพรัตนราชสุดาฯ </a:t>
            </a:r>
            <a:b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สยามบรมราชกุมารี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4294967295"/>
          </p:nvPr>
        </p:nvSpPr>
        <p:spPr>
          <a:xfrm>
            <a:off x="179512" y="2348880"/>
            <a:ext cx="8351391" cy="3810000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ส่งเสริมสนับสนุนให้ผู้ค้าขายและประชาชน มีนิสัยรักการอ่าน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เกิดการแลกเปลี่ยนความรู้ ประสบการณ์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เกิดกิจกรรมส่งเสริมการอ่าน ความสามัคคีในชุมชนร่วมกัน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4. เกิดการพัฒนาคุณภาพชีวิตของประชาชนทุกช่วงวัย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5. เกิดสังคมแห่งการเรียนรู้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3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646</TotalTime>
  <Words>207</Words>
  <Application>Microsoft Office PowerPoint</Application>
  <PresentationFormat>นำเสนอทางหน้าจอ (4:3)</PresentationFormat>
  <Paragraphs>71</Paragraphs>
  <Slides>18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รูปคลื่น</vt:lpstr>
      <vt:lpstr>เครือข่ายความร่วมมือ เพื่อการพัฒนาห้องสมุดและ แหล่งเรียนรู้</vt:lpstr>
      <vt:lpstr>ความร่วมมือห้องสมุดประชาชนและ เครือข่ายแหล่งเรียนรู้ใกล้บ้าน</vt:lpstr>
      <vt:lpstr>เครือข่ายความร่วมมือเพื่อการพัฒนาห้องสมุด และแหล่งเรียนรู้ </vt:lpstr>
      <vt:lpstr>งานนำเสนอ PowerPoint</vt:lpstr>
      <vt:lpstr>โครงการพัฒนาศูนย์เรียนรู้ระดับตำบล </vt:lpstr>
      <vt:lpstr>งานนำเสนอ PowerPoint</vt:lpstr>
      <vt:lpstr>โครงการ “ห้องสมุดเคลื่อนที่สำหรับชาวตลาด”  ตามพระราชดำริสมเด็จพระเทพรัตนราชสุดาฯ  สยามบรมราชกุมารี</vt:lpstr>
      <vt:lpstr>งานนำเสนอ PowerPoint</vt:lpstr>
      <vt:lpstr>โครงการ “ห้องสมุดเคลื่อนที่สำหรับชาวตลาด” ตามพระราชดำริสมเด็จพระเทพรัตนราชสุดาฯ  สยามบรมราชกุมารี </vt:lpstr>
      <vt:lpstr>โครงการบ้านหนังสือชุมชน </vt:lpstr>
      <vt:lpstr>งานนำเสนอ PowerPoint</vt:lpstr>
      <vt:lpstr>โครงการบ้านหนังสือชุมชน  โดยในปัจจุบันมีบ้านหนังสือชุมชนทั้งสิ้น 19,254 แห่ง  </vt:lpstr>
      <vt:lpstr>โครงการอ่านสร้างสุข </vt:lpstr>
      <vt:lpstr>งานนำเสนอ PowerPoint</vt:lpstr>
      <vt:lpstr>โครงการรถห้องสมุดเคลื่อนที่ เพื่อส่งเสริมการอ่าน    การเรียนรู้ และสร้างเสริมนิสัยรักการอ่าน  ดำเนินการทุกจังหวัด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เครือข่ายความร่วมมือ เพื่อการพัฒนาห้องสมุดและ แหล่งเรียนรู้</dc:title>
  <dc:creator>secretary</dc:creator>
  <cp:lastModifiedBy>secretary</cp:lastModifiedBy>
  <cp:revision>71</cp:revision>
  <cp:lastPrinted>2018-03-26T06:55:26Z</cp:lastPrinted>
  <dcterms:created xsi:type="dcterms:W3CDTF">2018-03-23T03:04:03Z</dcterms:created>
  <dcterms:modified xsi:type="dcterms:W3CDTF">2018-03-27T04:03:54Z</dcterms:modified>
</cp:coreProperties>
</file>