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8" r:id="rId2"/>
    <p:sldId id="259" r:id="rId3"/>
    <p:sldId id="260" r:id="rId4"/>
    <p:sldId id="261" r:id="rId5"/>
    <p:sldId id="262" r:id="rId6"/>
    <p:sldId id="273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264" r:id="rId24"/>
    <p:sldId id="296" r:id="rId25"/>
    <p:sldId id="297" r:id="rId26"/>
    <p:sldId id="298" r:id="rId27"/>
    <p:sldId id="280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83" r:id="rId39"/>
    <p:sldId id="272" r:id="rId40"/>
    <p:sldId id="274" r:id="rId41"/>
    <p:sldId id="284" r:id="rId42"/>
    <p:sldId id="276" r:id="rId43"/>
    <p:sldId id="277" r:id="rId44"/>
    <p:sldId id="278" r:id="rId45"/>
    <p:sldId id="279" r:id="rId46"/>
    <p:sldId id="281" r:id="rId47"/>
    <p:sldId id="285" r:id="rId48"/>
  </p:sldIdLst>
  <p:sldSz cx="9144000" cy="5143500" type="screen16x9"/>
  <p:notesSz cx="6858000" cy="9144000"/>
  <p:embeddedFontLst>
    <p:embeddedFont>
      <p:font typeface="Angsana New" pitchFamily="18" charset="-34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Tahoma" pitchFamily="34" charset="0"/>
      <p:regular r:id="rId58"/>
      <p:bold r:id="rId59"/>
    </p:embeddedFont>
    <p:embeddedFont>
      <p:font typeface="TH SarabunPSK" pitchFamily="34" charset="-34"/>
      <p:regular r:id="rId60"/>
      <p:bold r:id="rId61"/>
      <p:italic r:id="rId62"/>
      <p:boldItalic r:id="rId63"/>
    </p:embeddedFont>
    <p:embeddedFont>
      <p:font typeface="Wingdings 2" pitchFamily="18" charset="2"/>
      <p:regular r:id="rId64"/>
    </p:embeddedFont>
    <p:embeddedFont>
      <p:font typeface="TH SarabunIT๙" pitchFamily="34" charset="-34"/>
      <p:regular r:id="rId65"/>
      <p:bold r:id="rId66"/>
      <p:italic r:id="rId67"/>
      <p:boldItalic r:id="rId68"/>
    </p:embeddedFont>
    <p:embeddedFont>
      <p:font typeface="Cordia New" pitchFamily="34" charset="-34"/>
      <p:regular r:id="rId69"/>
      <p:bold r:id="rId70"/>
      <p:italic r:id="rId71"/>
      <p:boldItalic r:id="rId7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10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D261A-8D69-4F09-989C-AE4E0DA1E71B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420C39-AEE5-4B72-85A5-9C120F3D11C7}">
      <dgm:prSet phldrT="[Text]" phldr="1"/>
      <dgm:spPr/>
      <dgm:t>
        <a:bodyPr/>
        <a:lstStyle/>
        <a:p>
          <a:endParaRPr lang="en-US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2B10D461-B830-4203-98B3-D3CA608AFA76}" type="parTrans" cxnId="{B343D01F-CE2D-424D-84C9-457F6F76C55A}">
      <dgm:prSet/>
      <dgm:spPr/>
      <dgm:t>
        <a:bodyPr/>
        <a:lstStyle/>
        <a:p>
          <a:endParaRPr lang="en-US"/>
        </a:p>
      </dgm:t>
    </dgm:pt>
    <dgm:pt modelId="{E7266E34-256F-4F84-AD1B-CE98A13432D8}" type="sibTrans" cxnId="{B343D01F-CE2D-424D-84C9-457F6F76C55A}">
      <dgm:prSet/>
      <dgm:spPr/>
      <dgm:t>
        <a:bodyPr/>
        <a:lstStyle/>
        <a:p>
          <a:endParaRPr lang="en-US"/>
        </a:p>
      </dgm:t>
    </dgm:pt>
    <dgm:pt modelId="{BB517754-3D95-4BCE-BD8D-24B6F1DA5B82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925AF35A-DAA0-4F83-AC2E-19D9B6D2C3B8}" type="parTrans" cxnId="{AA1E6A23-D377-4443-B16A-36A4DCCF49CE}">
      <dgm:prSet/>
      <dgm:spPr/>
      <dgm:t>
        <a:bodyPr/>
        <a:lstStyle/>
        <a:p>
          <a:endParaRPr lang="en-US"/>
        </a:p>
      </dgm:t>
    </dgm:pt>
    <dgm:pt modelId="{05D10841-21CF-4CE0-AF65-2E66F3ADD2ED}" type="sibTrans" cxnId="{AA1E6A23-D377-4443-B16A-36A4DCCF49CE}">
      <dgm:prSet/>
      <dgm:spPr/>
      <dgm:t>
        <a:bodyPr/>
        <a:lstStyle/>
        <a:p>
          <a:endParaRPr lang="en-US"/>
        </a:p>
      </dgm:t>
    </dgm:pt>
    <dgm:pt modelId="{7212E9A4-F994-4C00-8FA5-8F6420C17D1E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21A41344-83AB-4034-91C8-70EF425843F1}" type="parTrans" cxnId="{59645BEA-28B9-49EC-BF9D-9224132625C0}">
      <dgm:prSet/>
      <dgm:spPr/>
      <dgm:t>
        <a:bodyPr/>
        <a:lstStyle/>
        <a:p>
          <a:endParaRPr lang="en-US"/>
        </a:p>
      </dgm:t>
    </dgm:pt>
    <dgm:pt modelId="{E245FBDC-47FA-49D0-876B-90DFE95616D8}" type="sibTrans" cxnId="{59645BEA-28B9-49EC-BF9D-9224132625C0}">
      <dgm:prSet/>
      <dgm:spPr/>
      <dgm:t>
        <a:bodyPr/>
        <a:lstStyle/>
        <a:p>
          <a:endParaRPr lang="en-US"/>
        </a:p>
      </dgm:t>
    </dgm:pt>
    <dgm:pt modelId="{A6B04196-587D-420C-869B-CBE47581AFED}">
      <dgm:prSet phldrT="[Text]" phldr="1"/>
      <dgm:spPr/>
      <dgm:t>
        <a:bodyPr/>
        <a:lstStyle/>
        <a:p>
          <a:endParaRPr lang="en-US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2B5D5C31-C128-4964-B23D-6B0A2C949546}" type="parTrans" cxnId="{E910B241-D180-4553-884A-0ABCEFF68FB6}">
      <dgm:prSet/>
      <dgm:spPr/>
      <dgm:t>
        <a:bodyPr/>
        <a:lstStyle/>
        <a:p>
          <a:endParaRPr lang="en-US"/>
        </a:p>
      </dgm:t>
    </dgm:pt>
    <dgm:pt modelId="{56E59BF0-400B-44A0-840F-6D761191396B}" type="sibTrans" cxnId="{E910B241-D180-4553-884A-0ABCEFF68FB6}">
      <dgm:prSet/>
      <dgm:spPr/>
      <dgm:t>
        <a:bodyPr/>
        <a:lstStyle/>
        <a:p>
          <a:endParaRPr lang="en-US"/>
        </a:p>
      </dgm:t>
    </dgm:pt>
    <dgm:pt modelId="{D2917F06-3DC2-4021-9B93-04F5DBA074CD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846E225F-B266-4821-923E-028AB0D38C58}" type="parTrans" cxnId="{1B82E500-1579-48DF-A1A3-920AC430F874}">
      <dgm:prSet/>
      <dgm:spPr/>
      <dgm:t>
        <a:bodyPr/>
        <a:lstStyle/>
        <a:p>
          <a:endParaRPr lang="en-US"/>
        </a:p>
      </dgm:t>
    </dgm:pt>
    <dgm:pt modelId="{AC812D42-506E-4BD5-B6C9-24ABB41A0EC0}" type="sibTrans" cxnId="{1B82E500-1579-48DF-A1A3-920AC430F874}">
      <dgm:prSet/>
      <dgm:spPr/>
      <dgm:t>
        <a:bodyPr/>
        <a:lstStyle/>
        <a:p>
          <a:endParaRPr lang="en-US"/>
        </a:p>
      </dgm:t>
    </dgm:pt>
    <dgm:pt modelId="{6385A442-E7AE-412B-A8CA-D21415E4BF0B}">
      <dgm:prSet phldrT="[Text]" custT="1"/>
      <dgm:spPr/>
      <dgm:t>
        <a:bodyPr/>
        <a:lstStyle/>
        <a:p>
          <a:pPr>
            <a:lnSpc>
              <a:spcPts val="2200"/>
            </a:lnSpc>
            <a:spcAft>
              <a:spcPts val="0"/>
            </a:spcAft>
          </a:pPr>
          <a:endParaRPr lang="en-US" sz="2200" b="1" dirty="0">
            <a:solidFill>
              <a:schemeClr val="tx2">
                <a:lumMod val="60000"/>
                <a:lumOff val="40000"/>
              </a:schemeClr>
            </a:solidFill>
            <a:latin typeface="TH SarabunPSK" pitchFamily="34" charset="-34"/>
            <a:cs typeface="TH SarabunPSK" pitchFamily="34" charset="-34"/>
          </a:endParaRPr>
        </a:p>
      </dgm:t>
    </dgm:pt>
    <dgm:pt modelId="{63702828-E967-4D86-9B01-281652B25320}" type="parTrans" cxnId="{55EF5D72-837B-47F4-8F66-FD2BC473B3C7}">
      <dgm:prSet/>
      <dgm:spPr/>
      <dgm:t>
        <a:bodyPr/>
        <a:lstStyle/>
        <a:p>
          <a:endParaRPr lang="en-US"/>
        </a:p>
      </dgm:t>
    </dgm:pt>
    <dgm:pt modelId="{ED68FC0B-B28D-443A-866D-51A1BDFFC9B5}" type="sibTrans" cxnId="{55EF5D72-837B-47F4-8F66-FD2BC473B3C7}">
      <dgm:prSet/>
      <dgm:spPr/>
      <dgm:t>
        <a:bodyPr/>
        <a:lstStyle/>
        <a:p>
          <a:endParaRPr lang="en-US"/>
        </a:p>
      </dgm:t>
    </dgm:pt>
    <dgm:pt modelId="{C13A7B3D-7FEC-4D85-8E46-6EEAC2B14FB2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53A5632-D391-4A5F-B887-9615C7C9F78A}" type="parTrans" cxnId="{68BC8B7D-7CA9-421A-9315-70071B52E8AE}">
      <dgm:prSet/>
      <dgm:spPr/>
      <dgm:t>
        <a:bodyPr/>
        <a:lstStyle/>
        <a:p>
          <a:endParaRPr lang="en-US"/>
        </a:p>
      </dgm:t>
    </dgm:pt>
    <dgm:pt modelId="{5B252A6F-B451-4004-8910-79DEBE6E07F7}" type="sibTrans" cxnId="{68BC8B7D-7CA9-421A-9315-70071B52E8AE}">
      <dgm:prSet/>
      <dgm:spPr/>
      <dgm:t>
        <a:bodyPr/>
        <a:lstStyle/>
        <a:p>
          <a:endParaRPr lang="en-US"/>
        </a:p>
      </dgm:t>
    </dgm:pt>
    <dgm:pt modelId="{64D05132-BFC6-407E-AAC9-2FA38608044E}">
      <dgm:prSet phldrT="[Text]" phldr="1"/>
      <dgm:spPr/>
      <dgm:t>
        <a:bodyPr/>
        <a:lstStyle/>
        <a:p>
          <a:endParaRPr lang="en-US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AE98C4F7-312C-433F-9EEB-F201550FF53B}" type="sibTrans" cxnId="{6E3EE264-7A2C-47EC-856F-A8DC04267231}">
      <dgm:prSet/>
      <dgm:spPr/>
      <dgm:t>
        <a:bodyPr/>
        <a:lstStyle/>
        <a:p>
          <a:endParaRPr lang="en-US"/>
        </a:p>
      </dgm:t>
    </dgm:pt>
    <dgm:pt modelId="{0B4F01C5-D0C9-48CC-96A9-F06B2EF18A7E}" type="parTrans" cxnId="{6E3EE264-7A2C-47EC-856F-A8DC04267231}">
      <dgm:prSet/>
      <dgm:spPr/>
      <dgm:t>
        <a:bodyPr/>
        <a:lstStyle/>
        <a:p>
          <a:endParaRPr lang="en-US"/>
        </a:p>
      </dgm:t>
    </dgm:pt>
    <dgm:pt modelId="{F8FF86E3-99BC-4122-91F5-6C2F8E1DC0B5}" type="pres">
      <dgm:prSet presAssocID="{933D261A-8D69-4F09-989C-AE4E0DA1E71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3648B0-DDD0-4A40-ABB2-F851F2C6D0A7}" type="pres">
      <dgm:prSet presAssocID="{933D261A-8D69-4F09-989C-AE4E0DA1E71B}" presName="children" presStyleCnt="0"/>
      <dgm:spPr/>
    </dgm:pt>
    <dgm:pt modelId="{AFBF6945-C9E1-4E8C-BB7C-96E2963D1C10}" type="pres">
      <dgm:prSet presAssocID="{933D261A-8D69-4F09-989C-AE4E0DA1E71B}" presName="child1group" presStyleCnt="0"/>
      <dgm:spPr/>
    </dgm:pt>
    <dgm:pt modelId="{3B7A797B-6F78-4CF4-90A3-29DC9E49B236}" type="pres">
      <dgm:prSet presAssocID="{933D261A-8D69-4F09-989C-AE4E0DA1E71B}" presName="child1" presStyleLbl="bgAcc1" presStyleIdx="0" presStyleCnt="4" custScaleX="126095" custScaleY="119886"/>
      <dgm:spPr/>
      <dgm:t>
        <a:bodyPr/>
        <a:lstStyle/>
        <a:p>
          <a:endParaRPr lang="en-US"/>
        </a:p>
      </dgm:t>
    </dgm:pt>
    <dgm:pt modelId="{7AA9C1F1-5378-47E9-AE4A-F8D77A4F239F}" type="pres">
      <dgm:prSet presAssocID="{933D261A-8D69-4F09-989C-AE4E0DA1E71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C82FF3-3D64-48EC-8E12-BB7D59372E38}" type="pres">
      <dgm:prSet presAssocID="{933D261A-8D69-4F09-989C-AE4E0DA1E71B}" presName="child2group" presStyleCnt="0"/>
      <dgm:spPr/>
    </dgm:pt>
    <dgm:pt modelId="{071D2B3D-0E41-4974-A3F3-4736567C65E4}" type="pres">
      <dgm:prSet presAssocID="{933D261A-8D69-4F09-989C-AE4E0DA1E71B}" presName="child2" presStyleLbl="bgAcc1" presStyleIdx="1" presStyleCnt="4" custScaleX="129491" custScaleY="119886"/>
      <dgm:spPr/>
      <dgm:t>
        <a:bodyPr/>
        <a:lstStyle/>
        <a:p>
          <a:endParaRPr lang="en-US"/>
        </a:p>
      </dgm:t>
    </dgm:pt>
    <dgm:pt modelId="{CDD4CFB1-CAAA-48E3-B7B8-ED6F4C3AE7E9}" type="pres">
      <dgm:prSet presAssocID="{933D261A-8D69-4F09-989C-AE4E0DA1E71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6139E-D52B-4564-A727-EA347B5B6B96}" type="pres">
      <dgm:prSet presAssocID="{933D261A-8D69-4F09-989C-AE4E0DA1E71B}" presName="child3group" presStyleCnt="0"/>
      <dgm:spPr/>
    </dgm:pt>
    <dgm:pt modelId="{0906F8F4-17C0-40B0-8294-DF05E2725C53}" type="pres">
      <dgm:prSet presAssocID="{933D261A-8D69-4F09-989C-AE4E0DA1E71B}" presName="child3" presStyleLbl="bgAcc1" presStyleIdx="2" presStyleCnt="4" custScaleX="129491" custScaleY="119886"/>
      <dgm:spPr/>
      <dgm:t>
        <a:bodyPr/>
        <a:lstStyle/>
        <a:p>
          <a:endParaRPr lang="en-US"/>
        </a:p>
      </dgm:t>
    </dgm:pt>
    <dgm:pt modelId="{6EAC7E9B-0CBF-49B6-9965-9F7CE7FAF67E}" type="pres">
      <dgm:prSet presAssocID="{933D261A-8D69-4F09-989C-AE4E0DA1E71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1892A-306F-44E7-8C68-89F721B0467B}" type="pres">
      <dgm:prSet presAssocID="{933D261A-8D69-4F09-989C-AE4E0DA1E71B}" presName="child4group" presStyleCnt="0"/>
      <dgm:spPr/>
    </dgm:pt>
    <dgm:pt modelId="{F8F38AF3-2BC4-48A1-82D9-9DC0E3472626}" type="pres">
      <dgm:prSet presAssocID="{933D261A-8D69-4F09-989C-AE4E0DA1E71B}" presName="child4" presStyleLbl="bgAcc1" presStyleIdx="3" presStyleCnt="4" custScaleX="126095" custScaleY="119886"/>
      <dgm:spPr/>
      <dgm:t>
        <a:bodyPr/>
        <a:lstStyle/>
        <a:p>
          <a:endParaRPr lang="en-US"/>
        </a:p>
      </dgm:t>
    </dgm:pt>
    <dgm:pt modelId="{F2601427-CE76-4FDC-B051-D771CAC8ECB5}" type="pres">
      <dgm:prSet presAssocID="{933D261A-8D69-4F09-989C-AE4E0DA1E71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32B3DA-A2D9-464E-A755-730946749C90}" type="pres">
      <dgm:prSet presAssocID="{933D261A-8D69-4F09-989C-AE4E0DA1E71B}" presName="childPlaceholder" presStyleCnt="0"/>
      <dgm:spPr/>
    </dgm:pt>
    <dgm:pt modelId="{7BA3906C-7EE2-4822-8EBA-91EBC050D7EF}" type="pres">
      <dgm:prSet presAssocID="{933D261A-8D69-4F09-989C-AE4E0DA1E71B}" presName="circle" presStyleCnt="0"/>
      <dgm:spPr/>
    </dgm:pt>
    <dgm:pt modelId="{7BF6BAB0-BA9E-4C5E-84D2-75AC223F6D85}" type="pres">
      <dgm:prSet presAssocID="{933D261A-8D69-4F09-989C-AE4E0DA1E71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D4431-6B0A-4944-8179-B312898D2CB3}" type="pres">
      <dgm:prSet presAssocID="{933D261A-8D69-4F09-989C-AE4E0DA1E71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6A5ED-44A7-4A82-BF9A-64F88063BFC4}" type="pres">
      <dgm:prSet presAssocID="{933D261A-8D69-4F09-989C-AE4E0DA1E71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B95CBC-ACE8-402C-A9BD-C0043CE290F4}" type="pres">
      <dgm:prSet presAssocID="{933D261A-8D69-4F09-989C-AE4E0DA1E71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267779-37B8-455C-8348-5462FAD6E2CF}" type="pres">
      <dgm:prSet presAssocID="{933D261A-8D69-4F09-989C-AE4E0DA1E71B}" presName="quadrantPlaceholder" presStyleCnt="0"/>
      <dgm:spPr/>
    </dgm:pt>
    <dgm:pt modelId="{F031E927-8E4E-4E84-AE65-207934062A21}" type="pres">
      <dgm:prSet presAssocID="{933D261A-8D69-4F09-989C-AE4E0DA1E71B}" presName="center1" presStyleLbl="fgShp" presStyleIdx="0" presStyleCnt="2"/>
      <dgm:spPr/>
    </dgm:pt>
    <dgm:pt modelId="{21848B30-616B-4995-83D8-46B5339C313D}" type="pres">
      <dgm:prSet presAssocID="{933D261A-8D69-4F09-989C-AE4E0DA1E71B}" presName="center2" presStyleLbl="fgShp" presStyleIdx="1" presStyleCnt="2"/>
      <dgm:spPr/>
    </dgm:pt>
  </dgm:ptLst>
  <dgm:cxnLst>
    <dgm:cxn modelId="{AA1E6A23-D377-4443-B16A-36A4DCCF49CE}" srcId="{E8420C39-AEE5-4B72-85A5-9C120F3D11C7}" destId="{BB517754-3D95-4BCE-BD8D-24B6F1DA5B82}" srcOrd="0" destOrd="0" parTransId="{925AF35A-DAA0-4F83-AC2E-19D9B6D2C3B8}" sibTransId="{05D10841-21CF-4CE0-AF65-2E66F3ADD2ED}"/>
    <dgm:cxn modelId="{6E3EE264-7A2C-47EC-856F-A8DC04267231}" srcId="{933D261A-8D69-4F09-989C-AE4E0DA1E71B}" destId="{64D05132-BFC6-407E-AAC9-2FA38608044E}" srcOrd="1" destOrd="0" parTransId="{0B4F01C5-D0C9-48CC-96A9-F06B2EF18A7E}" sibTransId="{AE98C4F7-312C-433F-9EEB-F201550FF53B}"/>
    <dgm:cxn modelId="{B2C64F42-E7AB-41E6-B8C3-F373AFB4FBB6}" type="presOf" srcId="{C13A7B3D-7FEC-4D85-8E46-6EEAC2B14FB2}" destId="{F2601427-CE76-4FDC-B051-D771CAC8ECB5}" srcOrd="1" destOrd="0" presId="urn:microsoft.com/office/officeart/2005/8/layout/cycle4"/>
    <dgm:cxn modelId="{960132BD-BF4D-42EF-8F38-8218733F0D7F}" type="presOf" srcId="{C13A7B3D-7FEC-4D85-8E46-6EEAC2B14FB2}" destId="{F8F38AF3-2BC4-48A1-82D9-9DC0E3472626}" srcOrd="0" destOrd="0" presId="urn:microsoft.com/office/officeart/2005/8/layout/cycle4"/>
    <dgm:cxn modelId="{B949F73D-7F41-4017-9978-9805AE1C778A}" type="presOf" srcId="{6385A442-E7AE-412B-A8CA-D21415E4BF0B}" destId="{FFB95CBC-ACE8-402C-A9BD-C0043CE290F4}" srcOrd="0" destOrd="0" presId="urn:microsoft.com/office/officeart/2005/8/layout/cycle4"/>
    <dgm:cxn modelId="{1094C014-AD53-448C-AC68-2C4DA88265D0}" type="presOf" srcId="{D2917F06-3DC2-4021-9B93-04F5DBA074CD}" destId="{0906F8F4-17C0-40B0-8294-DF05E2725C53}" srcOrd="0" destOrd="0" presId="urn:microsoft.com/office/officeart/2005/8/layout/cycle4"/>
    <dgm:cxn modelId="{E910B241-D180-4553-884A-0ABCEFF68FB6}" srcId="{933D261A-8D69-4F09-989C-AE4E0DA1E71B}" destId="{A6B04196-587D-420C-869B-CBE47581AFED}" srcOrd="2" destOrd="0" parTransId="{2B5D5C31-C128-4964-B23D-6B0A2C949546}" sibTransId="{56E59BF0-400B-44A0-840F-6D761191396B}"/>
    <dgm:cxn modelId="{59145354-68A3-4C81-A75B-DE88820395DC}" type="presOf" srcId="{933D261A-8D69-4F09-989C-AE4E0DA1E71B}" destId="{F8FF86E3-99BC-4122-91F5-6C2F8E1DC0B5}" srcOrd="0" destOrd="0" presId="urn:microsoft.com/office/officeart/2005/8/layout/cycle4"/>
    <dgm:cxn modelId="{1B82E500-1579-48DF-A1A3-920AC430F874}" srcId="{A6B04196-587D-420C-869B-CBE47581AFED}" destId="{D2917F06-3DC2-4021-9B93-04F5DBA074CD}" srcOrd="0" destOrd="0" parTransId="{846E225F-B266-4821-923E-028AB0D38C58}" sibTransId="{AC812D42-506E-4BD5-B6C9-24ABB41A0EC0}"/>
    <dgm:cxn modelId="{D9B88858-2AA0-4C46-9DB7-9898154C3B48}" type="presOf" srcId="{BB517754-3D95-4BCE-BD8D-24B6F1DA5B82}" destId="{7AA9C1F1-5378-47E9-AE4A-F8D77A4F239F}" srcOrd="1" destOrd="0" presId="urn:microsoft.com/office/officeart/2005/8/layout/cycle4"/>
    <dgm:cxn modelId="{4E911C4F-A3C6-4E72-97B6-D204EFF01FE3}" type="presOf" srcId="{64D05132-BFC6-407E-AAC9-2FA38608044E}" destId="{EF7D4431-6B0A-4944-8179-B312898D2CB3}" srcOrd="0" destOrd="0" presId="urn:microsoft.com/office/officeart/2005/8/layout/cycle4"/>
    <dgm:cxn modelId="{68BC8B7D-7CA9-421A-9315-70071B52E8AE}" srcId="{6385A442-E7AE-412B-A8CA-D21415E4BF0B}" destId="{C13A7B3D-7FEC-4D85-8E46-6EEAC2B14FB2}" srcOrd="0" destOrd="0" parTransId="{053A5632-D391-4A5F-B887-9615C7C9F78A}" sibTransId="{5B252A6F-B451-4004-8910-79DEBE6E07F7}"/>
    <dgm:cxn modelId="{F9A8D3B1-86FE-4BDF-8A35-11496F00372E}" type="presOf" srcId="{7212E9A4-F994-4C00-8FA5-8F6420C17D1E}" destId="{CDD4CFB1-CAAA-48E3-B7B8-ED6F4C3AE7E9}" srcOrd="1" destOrd="0" presId="urn:microsoft.com/office/officeart/2005/8/layout/cycle4"/>
    <dgm:cxn modelId="{38E6A2E0-4C1E-44CE-BC00-C736334EA861}" type="presOf" srcId="{D2917F06-3DC2-4021-9B93-04F5DBA074CD}" destId="{6EAC7E9B-0CBF-49B6-9965-9F7CE7FAF67E}" srcOrd="1" destOrd="0" presId="urn:microsoft.com/office/officeart/2005/8/layout/cycle4"/>
    <dgm:cxn modelId="{55EF5D72-837B-47F4-8F66-FD2BC473B3C7}" srcId="{933D261A-8D69-4F09-989C-AE4E0DA1E71B}" destId="{6385A442-E7AE-412B-A8CA-D21415E4BF0B}" srcOrd="3" destOrd="0" parTransId="{63702828-E967-4D86-9B01-281652B25320}" sibTransId="{ED68FC0B-B28D-443A-866D-51A1BDFFC9B5}"/>
    <dgm:cxn modelId="{2C964DF2-39D4-4917-8477-70401E0593F2}" type="presOf" srcId="{A6B04196-587D-420C-869B-CBE47581AFED}" destId="{B2A6A5ED-44A7-4A82-BF9A-64F88063BFC4}" srcOrd="0" destOrd="0" presId="urn:microsoft.com/office/officeart/2005/8/layout/cycle4"/>
    <dgm:cxn modelId="{D82FAF25-0FA8-4937-B704-864F840D70CC}" type="presOf" srcId="{BB517754-3D95-4BCE-BD8D-24B6F1DA5B82}" destId="{3B7A797B-6F78-4CF4-90A3-29DC9E49B236}" srcOrd="0" destOrd="0" presId="urn:microsoft.com/office/officeart/2005/8/layout/cycle4"/>
    <dgm:cxn modelId="{7D2D8B6B-1289-44D1-BE48-7A3E1A7464CB}" type="presOf" srcId="{7212E9A4-F994-4C00-8FA5-8F6420C17D1E}" destId="{071D2B3D-0E41-4974-A3F3-4736567C65E4}" srcOrd="0" destOrd="0" presId="urn:microsoft.com/office/officeart/2005/8/layout/cycle4"/>
    <dgm:cxn modelId="{59645BEA-28B9-49EC-BF9D-9224132625C0}" srcId="{64D05132-BFC6-407E-AAC9-2FA38608044E}" destId="{7212E9A4-F994-4C00-8FA5-8F6420C17D1E}" srcOrd="0" destOrd="0" parTransId="{21A41344-83AB-4034-91C8-70EF425843F1}" sibTransId="{E245FBDC-47FA-49D0-876B-90DFE95616D8}"/>
    <dgm:cxn modelId="{B343D01F-CE2D-424D-84C9-457F6F76C55A}" srcId="{933D261A-8D69-4F09-989C-AE4E0DA1E71B}" destId="{E8420C39-AEE5-4B72-85A5-9C120F3D11C7}" srcOrd="0" destOrd="0" parTransId="{2B10D461-B830-4203-98B3-D3CA608AFA76}" sibTransId="{E7266E34-256F-4F84-AD1B-CE98A13432D8}"/>
    <dgm:cxn modelId="{ADDDA562-32C9-4317-963A-6D6D9CDAA842}" type="presOf" srcId="{E8420C39-AEE5-4B72-85A5-9C120F3D11C7}" destId="{7BF6BAB0-BA9E-4C5E-84D2-75AC223F6D85}" srcOrd="0" destOrd="0" presId="urn:microsoft.com/office/officeart/2005/8/layout/cycle4"/>
    <dgm:cxn modelId="{AD20245C-3FDB-4FF4-81E3-BD40F754B39D}" type="presParOf" srcId="{F8FF86E3-99BC-4122-91F5-6C2F8E1DC0B5}" destId="{093648B0-DDD0-4A40-ABB2-F851F2C6D0A7}" srcOrd="0" destOrd="0" presId="urn:microsoft.com/office/officeart/2005/8/layout/cycle4"/>
    <dgm:cxn modelId="{D53691AB-1007-4571-9A0F-CF96C05883DA}" type="presParOf" srcId="{093648B0-DDD0-4A40-ABB2-F851F2C6D0A7}" destId="{AFBF6945-C9E1-4E8C-BB7C-96E2963D1C10}" srcOrd="0" destOrd="0" presId="urn:microsoft.com/office/officeart/2005/8/layout/cycle4"/>
    <dgm:cxn modelId="{80CCB35C-4EB5-47CE-961C-973FD29668F4}" type="presParOf" srcId="{AFBF6945-C9E1-4E8C-BB7C-96E2963D1C10}" destId="{3B7A797B-6F78-4CF4-90A3-29DC9E49B236}" srcOrd="0" destOrd="0" presId="urn:microsoft.com/office/officeart/2005/8/layout/cycle4"/>
    <dgm:cxn modelId="{4BC4A743-3916-4A21-88B0-5AE93172DA50}" type="presParOf" srcId="{AFBF6945-C9E1-4E8C-BB7C-96E2963D1C10}" destId="{7AA9C1F1-5378-47E9-AE4A-F8D77A4F239F}" srcOrd="1" destOrd="0" presId="urn:microsoft.com/office/officeart/2005/8/layout/cycle4"/>
    <dgm:cxn modelId="{752D7568-E1E8-48BA-8DC4-7C3ED2510E73}" type="presParOf" srcId="{093648B0-DDD0-4A40-ABB2-F851F2C6D0A7}" destId="{A6C82FF3-3D64-48EC-8E12-BB7D59372E38}" srcOrd="1" destOrd="0" presId="urn:microsoft.com/office/officeart/2005/8/layout/cycle4"/>
    <dgm:cxn modelId="{5BA78A8D-CD18-4E3C-BC5B-4A4EC013674C}" type="presParOf" srcId="{A6C82FF3-3D64-48EC-8E12-BB7D59372E38}" destId="{071D2B3D-0E41-4974-A3F3-4736567C65E4}" srcOrd="0" destOrd="0" presId="urn:microsoft.com/office/officeart/2005/8/layout/cycle4"/>
    <dgm:cxn modelId="{7D42F627-0E03-4720-815D-D02C63C468A0}" type="presParOf" srcId="{A6C82FF3-3D64-48EC-8E12-BB7D59372E38}" destId="{CDD4CFB1-CAAA-48E3-B7B8-ED6F4C3AE7E9}" srcOrd="1" destOrd="0" presId="urn:microsoft.com/office/officeart/2005/8/layout/cycle4"/>
    <dgm:cxn modelId="{0996AB5F-767F-4A86-B3E1-B0CFF1F359B5}" type="presParOf" srcId="{093648B0-DDD0-4A40-ABB2-F851F2C6D0A7}" destId="{3CC6139E-D52B-4564-A727-EA347B5B6B96}" srcOrd="2" destOrd="0" presId="urn:microsoft.com/office/officeart/2005/8/layout/cycle4"/>
    <dgm:cxn modelId="{DE6AB1C3-970B-407C-AA20-385CDA310EBB}" type="presParOf" srcId="{3CC6139E-D52B-4564-A727-EA347B5B6B96}" destId="{0906F8F4-17C0-40B0-8294-DF05E2725C53}" srcOrd="0" destOrd="0" presId="urn:microsoft.com/office/officeart/2005/8/layout/cycle4"/>
    <dgm:cxn modelId="{6EAE900B-73EB-4663-8814-E42425AC436F}" type="presParOf" srcId="{3CC6139E-D52B-4564-A727-EA347B5B6B96}" destId="{6EAC7E9B-0CBF-49B6-9965-9F7CE7FAF67E}" srcOrd="1" destOrd="0" presId="urn:microsoft.com/office/officeart/2005/8/layout/cycle4"/>
    <dgm:cxn modelId="{1203138F-C16A-4130-BCC5-60F51558D307}" type="presParOf" srcId="{093648B0-DDD0-4A40-ABB2-F851F2C6D0A7}" destId="{FF61892A-306F-44E7-8C68-89F721B0467B}" srcOrd="3" destOrd="0" presId="urn:microsoft.com/office/officeart/2005/8/layout/cycle4"/>
    <dgm:cxn modelId="{D248177A-5BF1-43C3-9002-5F0FC0F54694}" type="presParOf" srcId="{FF61892A-306F-44E7-8C68-89F721B0467B}" destId="{F8F38AF3-2BC4-48A1-82D9-9DC0E3472626}" srcOrd="0" destOrd="0" presId="urn:microsoft.com/office/officeart/2005/8/layout/cycle4"/>
    <dgm:cxn modelId="{620B4402-2C2A-4C98-84D2-C80357310044}" type="presParOf" srcId="{FF61892A-306F-44E7-8C68-89F721B0467B}" destId="{F2601427-CE76-4FDC-B051-D771CAC8ECB5}" srcOrd="1" destOrd="0" presId="urn:microsoft.com/office/officeart/2005/8/layout/cycle4"/>
    <dgm:cxn modelId="{C5A5F35D-2BE9-49F8-8922-B6F495A57C34}" type="presParOf" srcId="{093648B0-DDD0-4A40-ABB2-F851F2C6D0A7}" destId="{1832B3DA-A2D9-464E-A755-730946749C90}" srcOrd="4" destOrd="0" presId="urn:microsoft.com/office/officeart/2005/8/layout/cycle4"/>
    <dgm:cxn modelId="{5351C2B4-5018-42AD-AFBF-5B61EF124A27}" type="presParOf" srcId="{F8FF86E3-99BC-4122-91F5-6C2F8E1DC0B5}" destId="{7BA3906C-7EE2-4822-8EBA-91EBC050D7EF}" srcOrd="1" destOrd="0" presId="urn:microsoft.com/office/officeart/2005/8/layout/cycle4"/>
    <dgm:cxn modelId="{D9D560C7-B513-44CB-B0D8-5C31142C58D6}" type="presParOf" srcId="{7BA3906C-7EE2-4822-8EBA-91EBC050D7EF}" destId="{7BF6BAB0-BA9E-4C5E-84D2-75AC223F6D85}" srcOrd="0" destOrd="0" presId="urn:microsoft.com/office/officeart/2005/8/layout/cycle4"/>
    <dgm:cxn modelId="{BE4CE5F7-EF8B-4F48-854D-C2243696A1C1}" type="presParOf" srcId="{7BA3906C-7EE2-4822-8EBA-91EBC050D7EF}" destId="{EF7D4431-6B0A-4944-8179-B312898D2CB3}" srcOrd="1" destOrd="0" presId="urn:microsoft.com/office/officeart/2005/8/layout/cycle4"/>
    <dgm:cxn modelId="{AF4E74EA-B000-42D2-B412-948671C12939}" type="presParOf" srcId="{7BA3906C-7EE2-4822-8EBA-91EBC050D7EF}" destId="{B2A6A5ED-44A7-4A82-BF9A-64F88063BFC4}" srcOrd="2" destOrd="0" presId="urn:microsoft.com/office/officeart/2005/8/layout/cycle4"/>
    <dgm:cxn modelId="{84685F1A-874C-4E81-915B-EE03F2D4FAAB}" type="presParOf" srcId="{7BA3906C-7EE2-4822-8EBA-91EBC050D7EF}" destId="{FFB95CBC-ACE8-402C-A9BD-C0043CE290F4}" srcOrd="3" destOrd="0" presId="urn:microsoft.com/office/officeart/2005/8/layout/cycle4"/>
    <dgm:cxn modelId="{482FDA7D-2E32-4050-8A3B-DC1A7269A853}" type="presParOf" srcId="{7BA3906C-7EE2-4822-8EBA-91EBC050D7EF}" destId="{E8267779-37B8-455C-8348-5462FAD6E2CF}" srcOrd="4" destOrd="0" presId="urn:microsoft.com/office/officeart/2005/8/layout/cycle4"/>
    <dgm:cxn modelId="{ED529A7F-4C4C-4182-8839-2B88C1C906A5}" type="presParOf" srcId="{F8FF86E3-99BC-4122-91F5-6C2F8E1DC0B5}" destId="{F031E927-8E4E-4E84-AE65-207934062A21}" srcOrd="2" destOrd="0" presId="urn:microsoft.com/office/officeart/2005/8/layout/cycle4"/>
    <dgm:cxn modelId="{3373D5FF-CEE2-43E9-9758-9E42AFB646E0}" type="presParOf" srcId="{F8FF86E3-99BC-4122-91F5-6C2F8E1DC0B5}" destId="{21848B30-616B-4995-83D8-46B5339C313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290D0-298A-4E91-8490-BD63612F4CD1}" type="doc">
      <dgm:prSet loTypeId="urn:microsoft.com/office/officeart/2005/8/layout/venn2" loCatId="relationship" qsTypeId="urn:microsoft.com/office/officeart/2005/8/quickstyle/simple1" qsCatId="simple" csTypeId="urn:microsoft.com/office/officeart/2005/8/colors/accent1_4" csCatId="accent1" phldr="0"/>
      <dgm:spPr/>
      <dgm:t>
        <a:bodyPr/>
        <a:lstStyle/>
        <a:p>
          <a:endParaRPr lang="en-US"/>
        </a:p>
      </dgm:t>
    </dgm:pt>
    <dgm:pt modelId="{952B49D5-E943-4B37-9495-8BD08C3F7906}">
      <dgm:prSet phldrT="[Text]" phldr="1"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A6443EEE-E139-4B92-B688-AC71BCD0BD55}" type="parTrans" cxnId="{9D42B983-60AC-4F08-A4D4-5F72ADFE71B4}">
      <dgm:prSet/>
      <dgm:spPr/>
      <dgm:t>
        <a:bodyPr/>
        <a:lstStyle/>
        <a:p>
          <a:endParaRPr lang="en-US"/>
        </a:p>
      </dgm:t>
    </dgm:pt>
    <dgm:pt modelId="{69438E2D-2721-46E0-AD15-48CA6AA99625}" type="sibTrans" cxnId="{9D42B983-60AC-4F08-A4D4-5F72ADFE71B4}">
      <dgm:prSet/>
      <dgm:spPr/>
      <dgm:t>
        <a:bodyPr/>
        <a:lstStyle/>
        <a:p>
          <a:endParaRPr lang="en-US"/>
        </a:p>
      </dgm:t>
    </dgm:pt>
    <dgm:pt modelId="{B61B7611-2C8D-41B2-9D72-05675C745C41}">
      <dgm:prSet phldrT="[Text]" phldr="1"/>
      <dgm:spPr/>
      <dgm:t>
        <a:bodyPr/>
        <a:lstStyle/>
        <a:p>
          <a:endParaRPr lang="en-US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6DAC41BD-17D7-452F-98A1-22D2E3B6DE92}" type="parTrans" cxnId="{5724A494-369D-49DC-A3A9-C74337EE9EA7}">
      <dgm:prSet/>
      <dgm:spPr/>
      <dgm:t>
        <a:bodyPr/>
        <a:lstStyle/>
        <a:p>
          <a:endParaRPr lang="en-US"/>
        </a:p>
      </dgm:t>
    </dgm:pt>
    <dgm:pt modelId="{A97FFB2D-F4C6-4EE0-9DE4-C8C194305CB6}" type="sibTrans" cxnId="{5724A494-369D-49DC-A3A9-C74337EE9EA7}">
      <dgm:prSet/>
      <dgm:spPr/>
      <dgm:t>
        <a:bodyPr/>
        <a:lstStyle/>
        <a:p>
          <a:endParaRPr lang="en-US"/>
        </a:p>
      </dgm:t>
    </dgm:pt>
    <dgm:pt modelId="{2F90493B-0320-4779-A5D3-0AA0B2F206AC}">
      <dgm:prSet phldrT="[Text]" phldr="1"/>
      <dgm:spPr/>
      <dgm:t>
        <a:bodyPr/>
        <a:lstStyle/>
        <a:p>
          <a:endParaRPr lang="en-US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523FF1E1-75AB-4E85-852F-4820544A0B7C}" type="parTrans" cxnId="{69225754-2DAA-47BD-942C-A610C021801E}">
      <dgm:prSet/>
      <dgm:spPr/>
      <dgm:t>
        <a:bodyPr/>
        <a:lstStyle/>
        <a:p>
          <a:endParaRPr lang="en-US"/>
        </a:p>
      </dgm:t>
    </dgm:pt>
    <dgm:pt modelId="{FB90D074-DCE4-4676-9366-6E4162E0C81F}" type="sibTrans" cxnId="{69225754-2DAA-47BD-942C-A610C021801E}">
      <dgm:prSet/>
      <dgm:spPr/>
      <dgm:t>
        <a:bodyPr/>
        <a:lstStyle/>
        <a:p>
          <a:endParaRPr lang="en-US"/>
        </a:p>
      </dgm:t>
    </dgm:pt>
    <dgm:pt modelId="{711DF8B2-480B-4E79-92FE-0F08BADA07F2}">
      <dgm:prSet phldrT="[Text]" phldr="1"/>
      <dgm:spPr/>
      <dgm:t>
        <a:bodyPr/>
        <a:lstStyle/>
        <a:p>
          <a:endParaRPr lang="en-US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3E73122-2B69-4A56-A13A-E3ACBB079E34}" type="parTrans" cxnId="{FD0F85BA-AC1D-47C8-8D86-CCE229B20860}">
      <dgm:prSet/>
      <dgm:spPr/>
      <dgm:t>
        <a:bodyPr/>
        <a:lstStyle/>
        <a:p>
          <a:endParaRPr lang="en-US"/>
        </a:p>
      </dgm:t>
    </dgm:pt>
    <dgm:pt modelId="{869247EF-8407-4B58-A5F1-83EA891F21FB}" type="sibTrans" cxnId="{FD0F85BA-AC1D-47C8-8D86-CCE229B20860}">
      <dgm:prSet/>
      <dgm:spPr/>
      <dgm:t>
        <a:bodyPr/>
        <a:lstStyle/>
        <a:p>
          <a:endParaRPr lang="en-US"/>
        </a:p>
      </dgm:t>
    </dgm:pt>
    <dgm:pt modelId="{3060B149-CB00-4F0C-920F-5232ABD73278}" type="pres">
      <dgm:prSet presAssocID="{986290D0-298A-4E91-8490-BD63612F4CD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EE8147-74AB-4358-B70E-D49E887E906A}" type="pres">
      <dgm:prSet presAssocID="{986290D0-298A-4E91-8490-BD63612F4CD1}" presName="comp1" presStyleCnt="0"/>
      <dgm:spPr/>
    </dgm:pt>
    <dgm:pt modelId="{C748131B-F2C5-4FCF-861B-A0B2AE46CADA}" type="pres">
      <dgm:prSet presAssocID="{986290D0-298A-4E91-8490-BD63612F4CD1}" presName="circle1" presStyleLbl="node1" presStyleIdx="0" presStyleCnt="4"/>
      <dgm:spPr/>
      <dgm:t>
        <a:bodyPr/>
        <a:lstStyle/>
        <a:p>
          <a:endParaRPr lang="en-US"/>
        </a:p>
      </dgm:t>
    </dgm:pt>
    <dgm:pt modelId="{541D9FBB-0F6A-44F9-9CF4-CAB51C7ECEAD}" type="pres">
      <dgm:prSet presAssocID="{986290D0-298A-4E91-8490-BD63612F4CD1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C30DF-E290-40B3-BD6F-4B5CBD85E2C1}" type="pres">
      <dgm:prSet presAssocID="{986290D0-298A-4E91-8490-BD63612F4CD1}" presName="comp2" presStyleCnt="0"/>
      <dgm:spPr/>
    </dgm:pt>
    <dgm:pt modelId="{5661B9CC-8DD8-442D-ADE2-DC48B92E9EC7}" type="pres">
      <dgm:prSet presAssocID="{986290D0-298A-4E91-8490-BD63612F4CD1}" presName="circle2" presStyleLbl="node1" presStyleIdx="1" presStyleCnt="4"/>
      <dgm:spPr/>
      <dgm:t>
        <a:bodyPr/>
        <a:lstStyle/>
        <a:p>
          <a:endParaRPr lang="en-US"/>
        </a:p>
      </dgm:t>
    </dgm:pt>
    <dgm:pt modelId="{3F4241AD-8D81-4CF4-A174-24E08A9715B5}" type="pres">
      <dgm:prSet presAssocID="{986290D0-298A-4E91-8490-BD63612F4CD1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C55DB-C33E-4FB1-8FAE-B615FF830AD7}" type="pres">
      <dgm:prSet presAssocID="{986290D0-298A-4E91-8490-BD63612F4CD1}" presName="comp3" presStyleCnt="0"/>
      <dgm:spPr/>
    </dgm:pt>
    <dgm:pt modelId="{0EE1F63D-A531-43AD-A5D1-FC94376C4C52}" type="pres">
      <dgm:prSet presAssocID="{986290D0-298A-4E91-8490-BD63612F4CD1}" presName="circle3" presStyleLbl="node1" presStyleIdx="2" presStyleCnt="4"/>
      <dgm:spPr/>
      <dgm:t>
        <a:bodyPr/>
        <a:lstStyle/>
        <a:p>
          <a:endParaRPr lang="en-US"/>
        </a:p>
      </dgm:t>
    </dgm:pt>
    <dgm:pt modelId="{8B4098B2-D226-49CE-A7C7-2538DC0E580C}" type="pres">
      <dgm:prSet presAssocID="{986290D0-298A-4E91-8490-BD63612F4CD1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37088-2E29-459D-86A5-F56B5E63E791}" type="pres">
      <dgm:prSet presAssocID="{986290D0-298A-4E91-8490-BD63612F4CD1}" presName="comp4" presStyleCnt="0"/>
      <dgm:spPr/>
    </dgm:pt>
    <dgm:pt modelId="{AD37656C-06EE-4884-A751-ED2A4F065C6B}" type="pres">
      <dgm:prSet presAssocID="{986290D0-298A-4E91-8490-BD63612F4CD1}" presName="circle4" presStyleLbl="node1" presStyleIdx="3" presStyleCnt="4"/>
      <dgm:spPr/>
      <dgm:t>
        <a:bodyPr/>
        <a:lstStyle/>
        <a:p>
          <a:endParaRPr lang="en-US"/>
        </a:p>
      </dgm:t>
    </dgm:pt>
    <dgm:pt modelId="{A97DC035-279A-4BA9-84DD-4E1D81984F42}" type="pres">
      <dgm:prSet presAssocID="{986290D0-298A-4E91-8490-BD63612F4CD1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78EAD6-208E-4FE7-864A-2B04BF726968}" type="presOf" srcId="{2F90493B-0320-4779-A5D3-0AA0B2F206AC}" destId="{0EE1F63D-A531-43AD-A5D1-FC94376C4C52}" srcOrd="0" destOrd="0" presId="urn:microsoft.com/office/officeart/2005/8/layout/venn2"/>
    <dgm:cxn modelId="{17428EAF-920D-4EB6-908A-A4C9E7296275}" type="presOf" srcId="{952B49D5-E943-4B37-9495-8BD08C3F7906}" destId="{541D9FBB-0F6A-44F9-9CF4-CAB51C7ECEAD}" srcOrd="1" destOrd="0" presId="urn:microsoft.com/office/officeart/2005/8/layout/venn2"/>
    <dgm:cxn modelId="{9D42B983-60AC-4F08-A4D4-5F72ADFE71B4}" srcId="{986290D0-298A-4E91-8490-BD63612F4CD1}" destId="{952B49D5-E943-4B37-9495-8BD08C3F7906}" srcOrd="0" destOrd="0" parTransId="{A6443EEE-E139-4B92-B688-AC71BCD0BD55}" sibTransId="{69438E2D-2721-46E0-AD15-48CA6AA99625}"/>
    <dgm:cxn modelId="{37DCDD96-B0C8-4E30-B476-970FFC62BA95}" type="presOf" srcId="{B61B7611-2C8D-41B2-9D72-05675C745C41}" destId="{3F4241AD-8D81-4CF4-A174-24E08A9715B5}" srcOrd="1" destOrd="0" presId="urn:microsoft.com/office/officeart/2005/8/layout/venn2"/>
    <dgm:cxn modelId="{473161C7-FC4F-43F9-B032-42C4B3A52077}" type="presOf" srcId="{952B49D5-E943-4B37-9495-8BD08C3F7906}" destId="{C748131B-F2C5-4FCF-861B-A0B2AE46CADA}" srcOrd="0" destOrd="0" presId="urn:microsoft.com/office/officeart/2005/8/layout/venn2"/>
    <dgm:cxn modelId="{FD0F85BA-AC1D-47C8-8D86-CCE229B20860}" srcId="{986290D0-298A-4E91-8490-BD63612F4CD1}" destId="{711DF8B2-480B-4E79-92FE-0F08BADA07F2}" srcOrd="3" destOrd="0" parTransId="{D3E73122-2B69-4A56-A13A-E3ACBB079E34}" sibTransId="{869247EF-8407-4B58-A5F1-83EA891F21FB}"/>
    <dgm:cxn modelId="{95401F4B-412B-4216-AB68-E3ABE34358F2}" type="presOf" srcId="{986290D0-298A-4E91-8490-BD63612F4CD1}" destId="{3060B149-CB00-4F0C-920F-5232ABD73278}" srcOrd="0" destOrd="0" presId="urn:microsoft.com/office/officeart/2005/8/layout/venn2"/>
    <dgm:cxn modelId="{69225754-2DAA-47BD-942C-A610C021801E}" srcId="{986290D0-298A-4E91-8490-BD63612F4CD1}" destId="{2F90493B-0320-4779-A5D3-0AA0B2F206AC}" srcOrd="2" destOrd="0" parTransId="{523FF1E1-75AB-4E85-852F-4820544A0B7C}" sibTransId="{FB90D074-DCE4-4676-9366-6E4162E0C81F}"/>
    <dgm:cxn modelId="{8B18193B-D7D7-4D56-8FFD-8534A991BBC5}" type="presOf" srcId="{711DF8B2-480B-4E79-92FE-0F08BADA07F2}" destId="{A97DC035-279A-4BA9-84DD-4E1D81984F42}" srcOrd="1" destOrd="0" presId="urn:microsoft.com/office/officeart/2005/8/layout/venn2"/>
    <dgm:cxn modelId="{1AFE1AD7-36DA-4912-9121-8ACC6F32BFEC}" type="presOf" srcId="{2F90493B-0320-4779-A5D3-0AA0B2F206AC}" destId="{8B4098B2-D226-49CE-A7C7-2538DC0E580C}" srcOrd="1" destOrd="0" presId="urn:microsoft.com/office/officeart/2005/8/layout/venn2"/>
    <dgm:cxn modelId="{8831BEB6-C9B0-4EF2-8011-539C3AD57436}" type="presOf" srcId="{711DF8B2-480B-4E79-92FE-0F08BADA07F2}" destId="{AD37656C-06EE-4884-A751-ED2A4F065C6B}" srcOrd="0" destOrd="0" presId="urn:microsoft.com/office/officeart/2005/8/layout/venn2"/>
    <dgm:cxn modelId="{F8C732F5-C86C-43AD-89CE-2D7BEB177986}" type="presOf" srcId="{B61B7611-2C8D-41B2-9D72-05675C745C41}" destId="{5661B9CC-8DD8-442D-ADE2-DC48B92E9EC7}" srcOrd="0" destOrd="0" presId="urn:microsoft.com/office/officeart/2005/8/layout/venn2"/>
    <dgm:cxn modelId="{5724A494-369D-49DC-A3A9-C74337EE9EA7}" srcId="{986290D0-298A-4E91-8490-BD63612F4CD1}" destId="{B61B7611-2C8D-41B2-9D72-05675C745C41}" srcOrd="1" destOrd="0" parTransId="{6DAC41BD-17D7-452F-98A1-22D2E3B6DE92}" sibTransId="{A97FFB2D-F4C6-4EE0-9DE4-C8C194305CB6}"/>
    <dgm:cxn modelId="{53A5F24F-D2AA-4C03-8ABB-12B35A1B49DE}" type="presParOf" srcId="{3060B149-CB00-4F0C-920F-5232ABD73278}" destId="{30EE8147-74AB-4358-B70E-D49E887E906A}" srcOrd="0" destOrd="0" presId="urn:microsoft.com/office/officeart/2005/8/layout/venn2"/>
    <dgm:cxn modelId="{30D467FB-7B72-4AB6-B22E-8187E18D2A30}" type="presParOf" srcId="{30EE8147-74AB-4358-B70E-D49E887E906A}" destId="{C748131B-F2C5-4FCF-861B-A0B2AE46CADA}" srcOrd="0" destOrd="0" presId="urn:microsoft.com/office/officeart/2005/8/layout/venn2"/>
    <dgm:cxn modelId="{B2ECD0C5-CD43-4EF9-8FA1-0F8A6A5C37E7}" type="presParOf" srcId="{30EE8147-74AB-4358-B70E-D49E887E906A}" destId="{541D9FBB-0F6A-44F9-9CF4-CAB51C7ECEAD}" srcOrd="1" destOrd="0" presId="urn:microsoft.com/office/officeart/2005/8/layout/venn2"/>
    <dgm:cxn modelId="{85FEA38F-13A5-4622-ACC0-23983BA0CB89}" type="presParOf" srcId="{3060B149-CB00-4F0C-920F-5232ABD73278}" destId="{010C30DF-E290-40B3-BD6F-4B5CBD85E2C1}" srcOrd="1" destOrd="0" presId="urn:microsoft.com/office/officeart/2005/8/layout/venn2"/>
    <dgm:cxn modelId="{F17C07A0-841B-4A56-89C3-0CF81CCC3FD0}" type="presParOf" srcId="{010C30DF-E290-40B3-BD6F-4B5CBD85E2C1}" destId="{5661B9CC-8DD8-442D-ADE2-DC48B92E9EC7}" srcOrd="0" destOrd="0" presId="urn:microsoft.com/office/officeart/2005/8/layout/venn2"/>
    <dgm:cxn modelId="{A4AC8302-F6D1-4CB6-88C1-0ACB1E9A092E}" type="presParOf" srcId="{010C30DF-E290-40B3-BD6F-4B5CBD85E2C1}" destId="{3F4241AD-8D81-4CF4-A174-24E08A9715B5}" srcOrd="1" destOrd="0" presId="urn:microsoft.com/office/officeart/2005/8/layout/venn2"/>
    <dgm:cxn modelId="{A49F2739-5423-4DCB-93BB-8DF5AC3CAFD7}" type="presParOf" srcId="{3060B149-CB00-4F0C-920F-5232ABD73278}" destId="{60AC55DB-C33E-4FB1-8FAE-B615FF830AD7}" srcOrd="2" destOrd="0" presId="urn:microsoft.com/office/officeart/2005/8/layout/venn2"/>
    <dgm:cxn modelId="{B8C887CB-E213-4671-868B-466BC103BF4F}" type="presParOf" srcId="{60AC55DB-C33E-4FB1-8FAE-B615FF830AD7}" destId="{0EE1F63D-A531-43AD-A5D1-FC94376C4C52}" srcOrd="0" destOrd="0" presId="urn:microsoft.com/office/officeart/2005/8/layout/venn2"/>
    <dgm:cxn modelId="{159720CB-501E-4E3A-9B4C-78F2A50EFE4F}" type="presParOf" srcId="{60AC55DB-C33E-4FB1-8FAE-B615FF830AD7}" destId="{8B4098B2-D226-49CE-A7C7-2538DC0E580C}" srcOrd="1" destOrd="0" presId="urn:microsoft.com/office/officeart/2005/8/layout/venn2"/>
    <dgm:cxn modelId="{034FB45C-8928-4CFF-B71A-2F8AB3F6923D}" type="presParOf" srcId="{3060B149-CB00-4F0C-920F-5232ABD73278}" destId="{C5A37088-2E29-459D-86A5-F56B5E63E791}" srcOrd="3" destOrd="0" presId="urn:microsoft.com/office/officeart/2005/8/layout/venn2"/>
    <dgm:cxn modelId="{9E2AFEA2-EE5A-41CA-B27C-ED350C4DD450}" type="presParOf" srcId="{C5A37088-2E29-459D-86A5-F56B5E63E791}" destId="{AD37656C-06EE-4884-A751-ED2A4F065C6B}" srcOrd="0" destOrd="0" presId="urn:microsoft.com/office/officeart/2005/8/layout/venn2"/>
    <dgm:cxn modelId="{39719627-4E13-4572-95FA-2C099B33D4DE}" type="presParOf" srcId="{C5A37088-2E29-459D-86A5-F56B5E63E791}" destId="{A97DC035-279A-4BA9-84DD-4E1D81984F4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229293-A82E-4A96-9CC9-74DE12CACE0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0"/>
      <dgm:spPr/>
    </dgm:pt>
    <dgm:pt modelId="{C96BF1CB-F300-4B5E-8C12-37BCE30807DA}">
      <dgm:prSet phldrT="[Text]" phldr="1"/>
      <dgm:spPr/>
      <dgm:t>
        <a:bodyPr/>
        <a:lstStyle/>
        <a:p>
          <a:endParaRPr lang="en-US" dirty="0"/>
        </a:p>
      </dgm:t>
    </dgm:pt>
    <dgm:pt modelId="{73D8B2E5-5084-42B3-B3CF-254E251C2044}" type="sibTrans" cxnId="{44445E45-EF03-4131-893A-320DC1A30F43}">
      <dgm:prSet/>
      <dgm:spPr/>
      <dgm:t>
        <a:bodyPr/>
        <a:lstStyle/>
        <a:p>
          <a:endParaRPr lang="en-US"/>
        </a:p>
      </dgm:t>
    </dgm:pt>
    <dgm:pt modelId="{217DB3C5-5D66-4BC4-AEA3-BC7BA7FA5BF3}" type="parTrans" cxnId="{44445E45-EF03-4131-893A-320DC1A30F43}">
      <dgm:prSet/>
      <dgm:spPr/>
      <dgm:t>
        <a:bodyPr/>
        <a:lstStyle/>
        <a:p>
          <a:endParaRPr lang="en-US"/>
        </a:p>
      </dgm:t>
    </dgm:pt>
    <dgm:pt modelId="{FA8EC715-725A-414E-BD3C-5267ADEB38C7}">
      <dgm:prSet phldrT="[Text]" phldr="1"/>
      <dgm:spPr/>
      <dgm:t>
        <a:bodyPr/>
        <a:lstStyle/>
        <a:p>
          <a:endParaRPr lang="en-US" dirty="0"/>
        </a:p>
      </dgm:t>
    </dgm:pt>
    <dgm:pt modelId="{BEAF78A8-11BC-4F33-B85E-951F88749236}" type="sibTrans" cxnId="{1BF86781-CBB8-4A67-AD51-9D7F644DC8B1}">
      <dgm:prSet/>
      <dgm:spPr/>
      <dgm:t>
        <a:bodyPr/>
        <a:lstStyle/>
        <a:p>
          <a:endParaRPr lang="en-US"/>
        </a:p>
      </dgm:t>
    </dgm:pt>
    <dgm:pt modelId="{99FC0A75-E916-4795-8461-3EAF89913FB3}" type="parTrans" cxnId="{1BF86781-CBB8-4A67-AD51-9D7F644DC8B1}">
      <dgm:prSet/>
      <dgm:spPr/>
      <dgm:t>
        <a:bodyPr/>
        <a:lstStyle/>
        <a:p>
          <a:endParaRPr lang="en-US"/>
        </a:p>
      </dgm:t>
    </dgm:pt>
    <dgm:pt modelId="{0823F21B-0097-4A1C-AD14-66C53981F4EC}">
      <dgm:prSet phldrT="[Text]" phldr="1"/>
      <dgm:spPr/>
      <dgm:t>
        <a:bodyPr/>
        <a:lstStyle/>
        <a:p>
          <a:endParaRPr lang="en-US" dirty="0"/>
        </a:p>
      </dgm:t>
    </dgm:pt>
    <dgm:pt modelId="{D7DE6FB4-EC58-4992-83BA-70F0F0731ECD}" type="sibTrans" cxnId="{DE7FC4E3-04B0-4DA1-88E9-AFC04D2EA867}">
      <dgm:prSet/>
      <dgm:spPr/>
      <dgm:t>
        <a:bodyPr/>
        <a:lstStyle/>
        <a:p>
          <a:endParaRPr lang="en-US"/>
        </a:p>
      </dgm:t>
    </dgm:pt>
    <dgm:pt modelId="{51F0A0A3-B89B-4E43-828E-F0CE6A96F8AF}" type="parTrans" cxnId="{DE7FC4E3-04B0-4DA1-88E9-AFC04D2EA867}">
      <dgm:prSet/>
      <dgm:spPr/>
      <dgm:t>
        <a:bodyPr/>
        <a:lstStyle/>
        <a:p>
          <a:endParaRPr lang="en-US"/>
        </a:p>
      </dgm:t>
    </dgm:pt>
    <dgm:pt modelId="{D1C6F71C-274C-4C50-BB65-5BC48F3BC322}" type="pres">
      <dgm:prSet presAssocID="{D3229293-A82E-4A96-9CC9-74DE12CACE0F}" presName="arrowDiagram" presStyleCnt="0">
        <dgm:presLayoutVars>
          <dgm:chMax val="5"/>
          <dgm:dir/>
          <dgm:resizeHandles val="exact"/>
        </dgm:presLayoutVars>
      </dgm:prSet>
      <dgm:spPr/>
    </dgm:pt>
    <dgm:pt modelId="{21FC77F2-3F2C-454F-9813-BE1AE7E2D7CF}" type="pres">
      <dgm:prSet presAssocID="{D3229293-A82E-4A96-9CC9-74DE12CACE0F}" presName="arrow" presStyleLbl="bgShp" presStyleIdx="0" presStyleCnt="1"/>
      <dgm:spPr/>
    </dgm:pt>
    <dgm:pt modelId="{0AEE3D0D-8EBD-4A70-9645-B84E4A66C70C}" type="pres">
      <dgm:prSet presAssocID="{D3229293-A82E-4A96-9CC9-74DE12CACE0F}" presName="arrowDiagram3" presStyleCnt="0"/>
      <dgm:spPr/>
    </dgm:pt>
    <dgm:pt modelId="{8F81F794-3B5A-4993-8408-A6A80B3910F9}" type="pres">
      <dgm:prSet presAssocID="{C96BF1CB-F300-4B5E-8C12-37BCE30807DA}" presName="bullet3a" presStyleLbl="node1" presStyleIdx="0" presStyleCnt="3" custLinFactX="100000" custLinFactY="-81272" custLinFactNeighborX="103213" custLinFactNeighborY="-100000"/>
      <dgm:spPr/>
    </dgm:pt>
    <dgm:pt modelId="{4444D02F-C4DC-4C2A-8C68-566D287790F6}" type="pres">
      <dgm:prSet presAssocID="{C96BF1CB-F300-4B5E-8C12-37BCE30807DA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26F4ED-B28F-456C-AEF8-F0456F88FC15}" type="pres">
      <dgm:prSet presAssocID="{0823F21B-0097-4A1C-AD14-66C53981F4EC}" presName="bullet3b" presStyleLbl="node1" presStyleIdx="1" presStyleCnt="3" custLinFactX="88408" custLinFactNeighborX="100000" custLinFactNeighborY="-76778"/>
      <dgm:spPr>
        <a:solidFill>
          <a:schemeClr val="accent2">
            <a:lumMod val="60000"/>
            <a:lumOff val="40000"/>
          </a:schemeClr>
        </a:solidFill>
      </dgm:spPr>
    </dgm:pt>
    <dgm:pt modelId="{61E95BD7-A8B5-404A-98CC-D10D9F0C0C2C}" type="pres">
      <dgm:prSet presAssocID="{0823F21B-0097-4A1C-AD14-66C53981F4EC}" presName="textBox3b" presStyleLbl="revTx" presStyleIdx="1" presStyleCnt="3" custLinFactNeighborX="38153" custLinFactNeighborY="-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AB220-F9A8-41E6-87B7-5605ACAE3CF0}" type="pres">
      <dgm:prSet presAssocID="{FA8EC715-725A-414E-BD3C-5267ADEB38C7}" presName="bullet3c" presStyleLbl="node1" presStyleIdx="2" presStyleCnt="3" custLinFactX="24539" custLinFactNeighborX="100000" custLinFactNeighborY="-26353"/>
      <dgm:spPr>
        <a:solidFill>
          <a:schemeClr val="accent2">
            <a:lumMod val="60000"/>
            <a:lumOff val="40000"/>
          </a:schemeClr>
        </a:solidFill>
      </dgm:spPr>
    </dgm:pt>
    <dgm:pt modelId="{52A0FBA9-896D-46FD-9B71-9C78A3C6EDFE}" type="pres">
      <dgm:prSet presAssocID="{FA8EC715-725A-414E-BD3C-5267ADEB38C7}" presName="textBox3c" presStyleLbl="revTx" presStyleIdx="2" presStyleCnt="3" custLinFactNeighborX="30704" custLinFactNeighborY="9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7CCFCD-D968-4217-836F-D4C48069A541}" type="presOf" srcId="{0823F21B-0097-4A1C-AD14-66C53981F4EC}" destId="{61E95BD7-A8B5-404A-98CC-D10D9F0C0C2C}" srcOrd="0" destOrd="0" presId="urn:microsoft.com/office/officeart/2005/8/layout/arrow2"/>
    <dgm:cxn modelId="{1BF86781-CBB8-4A67-AD51-9D7F644DC8B1}" srcId="{D3229293-A82E-4A96-9CC9-74DE12CACE0F}" destId="{FA8EC715-725A-414E-BD3C-5267ADEB38C7}" srcOrd="2" destOrd="0" parTransId="{99FC0A75-E916-4795-8461-3EAF89913FB3}" sibTransId="{BEAF78A8-11BC-4F33-B85E-951F88749236}"/>
    <dgm:cxn modelId="{C14B19DE-791A-4868-BE16-06F148FE74B7}" type="presOf" srcId="{FA8EC715-725A-414E-BD3C-5267ADEB38C7}" destId="{52A0FBA9-896D-46FD-9B71-9C78A3C6EDFE}" srcOrd="0" destOrd="0" presId="urn:microsoft.com/office/officeart/2005/8/layout/arrow2"/>
    <dgm:cxn modelId="{7B3F88F6-BDC5-4BA2-9FB6-662DFB210E81}" type="presOf" srcId="{C96BF1CB-F300-4B5E-8C12-37BCE30807DA}" destId="{4444D02F-C4DC-4C2A-8C68-566D287790F6}" srcOrd="0" destOrd="0" presId="urn:microsoft.com/office/officeart/2005/8/layout/arrow2"/>
    <dgm:cxn modelId="{DE7FC4E3-04B0-4DA1-88E9-AFC04D2EA867}" srcId="{D3229293-A82E-4A96-9CC9-74DE12CACE0F}" destId="{0823F21B-0097-4A1C-AD14-66C53981F4EC}" srcOrd="1" destOrd="0" parTransId="{51F0A0A3-B89B-4E43-828E-F0CE6A96F8AF}" sibTransId="{D7DE6FB4-EC58-4992-83BA-70F0F0731ECD}"/>
    <dgm:cxn modelId="{E52679E4-AACC-46E2-8D5E-A2378C99FF01}" type="presOf" srcId="{D3229293-A82E-4A96-9CC9-74DE12CACE0F}" destId="{D1C6F71C-274C-4C50-BB65-5BC48F3BC322}" srcOrd="0" destOrd="0" presId="urn:microsoft.com/office/officeart/2005/8/layout/arrow2"/>
    <dgm:cxn modelId="{44445E45-EF03-4131-893A-320DC1A30F43}" srcId="{D3229293-A82E-4A96-9CC9-74DE12CACE0F}" destId="{C96BF1CB-F300-4B5E-8C12-37BCE30807DA}" srcOrd="0" destOrd="0" parTransId="{217DB3C5-5D66-4BC4-AEA3-BC7BA7FA5BF3}" sibTransId="{73D8B2E5-5084-42B3-B3CF-254E251C2044}"/>
    <dgm:cxn modelId="{A4A165B5-AA2C-48FF-8368-D21CD87BFE55}" type="presParOf" srcId="{D1C6F71C-274C-4C50-BB65-5BC48F3BC322}" destId="{21FC77F2-3F2C-454F-9813-BE1AE7E2D7CF}" srcOrd="0" destOrd="0" presId="urn:microsoft.com/office/officeart/2005/8/layout/arrow2"/>
    <dgm:cxn modelId="{AB201539-83DB-4F89-B3E6-A2EAB9CAB888}" type="presParOf" srcId="{D1C6F71C-274C-4C50-BB65-5BC48F3BC322}" destId="{0AEE3D0D-8EBD-4A70-9645-B84E4A66C70C}" srcOrd="1" destOrd="0" presId="urn:microsoft.com/office/officeart/2005/8/layout/arrow2"/>
    <dgm:cxn modelId="{07B6D950-FD2C-48C3-AAEF-8E5385C74988}" type="presParOf" srcId="{0AEE3D0D-8EBD-4A70-9645-B84E4A66C70C}" destId="{8F81F794-3B5A-4993-8408-A6A80B3910F9}" srcOrd="0" destOrd="0" presId="urn:microsoft.com/office/officeart/2005/8/layout/arrow2"/>
    <dgm:cxn modelId="{01E6839E-1416-4A93-96B3-89E98F037A1D}" type="presParOf" srcId="{0AEE3D0D-8EBD-4A70-9645-B84E4A66C70C}" destId="{4444D02F-C4DC-4C2A-8C68-566D287790F6}" srcOrd="1" destOrd="0" presId="urn:microsoft.com/office/officeart/2005/8/layout/arrow2"/>
    <dgm:cxn modelId="{F2651B83-DD0B-41B1-99E6-60D06406B7FA}" type="presParOf" srcId="{0AEE3D0D-8EBD-4A70-9645-B84E4A66C70C}" destId="{4026F4ED-B28F-456C-AEF8-F0456F88FC15}" srcOrd="2" destOrd="0" presId="urn:microsoft.com/office/officeart/2005/8/layout/arrow2"/>
    <dgm:cxn modelId="{4CBC456C-2F2C-4B2D-98D1-8F0A14E96312}" type="presParOf" srcId="{0AEE3D0D-8EBD-4A70-9645-B84E4A66C70C}" destId="{61E95BD7-A8B5-404A-98CC-D10D9F0C0C2C}" srcOrd="3" destOrd="0" presId="urn:microsoft.com/office/officeart/2005/8/layout/arrow2"/>
    <dgm:cxn modelId="{6E714CE2-165F-4455-AF63-971CF7DC766B}" type="presParOf" srcId="{0AEE3D0D-8EBD-4A70-9645-B84E4A66C70C}" destId="{2C7AB220-F9A8-41E6-87B7-5605ACAE3CF0}" srcOrd="4" destOrd="0" presId="urn:microsoft.com/office/officeart/2005/8/layout/arrow2"/>
    <dgm:cxn modelId="{E50A771D-C3A5-4FD0-991F-3D344B44E767}" type="presParOf" srcId="{0AEE3D0D-8EBD-4A70-9645-B84E4A66C70C}" destId="{52A0FBA9-896D-46FD-9B71-9C78A3C6EDF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0E53A0-E8B3-4595-B6BD-31F6AEF49D5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E9CFA55A-66C7-4956-9A0C-81F37B90944C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๑. จัดนิทรรศการถาวร ภายใต้แนวคิดแผนแม่บทส่งเสริมวัฒนธรรมการอ่านสู่สังคม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22E5325-3094-4133-8B27-181D68B81C90}" type="parTrans" cxnId="{0AE85D27-A482-4E8C-9ADC-72E9E9C2228E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89415C02-61CF-45A8-B286-348A9E3DFDCC}" type="sibTrans" cxnId="{0AE85D27-A482-4E8C-9ADC-72E9E9C2228E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0EC71B61-0988-4EF0-8B5D-422EE09C330B}">
      <dgm:prSet phldrT="[ข้อความ]" custT="1"/>
      <dgm:spPr/>
      <dgm:t>
        <a:bodyPr/>
        <a:lstStyle/>
        <a:p>
          <a:r>
            <a:rPr lang="th-TH" sz="2000" b="1" dirty="0" smtClean="0">
              <a:latin typeface="TH SarabunIT๙" pitchFamily="34" charset="-34"/>
              <a:cs typeface="TH SarabunIT๙" pitchFamily="34" charset="-34"/>
            </a:rPr>
            <a:t>๒. ประชุมเชิงปฏิบัติการเรียนรู้แลกเปลี่ยนวรรณกรรมแม่น้ำโขง</a:t>
          </a:r>
          <a:endParaRPr lang="th-TH" sz="2000" b="1" dirty="0">
            <a:latin typeface="TH SarabunIT๙" pitchFamily="34" charset="-34"/>
            <a:cs typeface="TH SarabunIT๙" pitchFamily="34" charset="-34"/>
          </a:endParaRPr>
        </a:p>
      </dgm:t>
    </dgm:pt>
    <dgm:pt modelId="{77D792F4-E6DC-4C55-95BA-1E144774DAA9}" type="parTrans" cxnId="{86ECE757-7167-4470-BCAC-3DCE271EBC54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6376553B-5695-4E61-9DD7-6B2C53771C63}" type="sibTrans" cxnId="{86ECE757-7167-4470-BCAC-3DCE271EBC54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944CD940-7C93-43AD-B02C-7B860FC8F06B}">
      <dgm:prSet phldrT="[ข้อความ]" phldr="1"/>
      <dgm:spPr/>
      <dgm:t>
        <a:bodyPr/>
        <a:lstStyle/>
        <a:p>
          <a:endParaRPr lang="th-TH" sz="1600" dirty="0">
            <a:latin typeface="TH SarabunIT๙" pitchFamily="34" charset="-34"/>
            <a:cs typeface="TH SarabunIT๙" pitchFamily="34" charset="-34"/>
          </a:endParaRPr>
        </a:p>
      </dgm:t>
    </dgm:pt>
    <dgm:pt modelId="{5D690243-A66D-4843-9564-E55AAF2F87FB}" type="parTrans" cxnId="{4300693F-E0D4-4BFE-9226-E2A2B3F6E149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FA5364D5-5A8F-4B41-8DFE-BE0984837ED6}" type="sibTrans" cxnId="{4300693F-E0D4-4BFE-9226-E2A2B3F6E149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A3C0D737-DEED-4C67-A0B2-B70D32993753}">
      <dgm:prSet phldrT="[ข้อความ]"/>
      <dgm:spPr/>
      <dgm:t>
        <a:bodyPr/>
        <a:lstStyle/>
        <a:p>
          <a:endParaRPr lang="th-TH" dirty="0">
            <a:latin typeface="TH SarabunIT๙" pitchFamily="34" charset="-34"/>
            <a:cs typeface="TH SarabunIT๙" pitchFamily="34" charset="-34"/>
          </a:endParaRPr>
        </a:p>
      </dgm:t>
    </dgm:pt>
    <dgm:pt modelId="{8D3EEA8A-2A33-42E9-B47C-1BF4B2A5AEB0}" type="parTrans" cxnId="{61F809A3-F29A-43CC-897E-E33800D389B6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E61ABB42-DE97-4119-89E6-EDA8806D69A0}" type="sibTrans" cxnId="{61F809A3-F29A-43CC-897E-E33800D389B6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AFE824C5-F0AE-45C0-90DE-7C1FCE8FCC1E}">
      <dgm:prSet phldrT="[ข้อความ]"/>
      <dgm:spPr/>
      <dgm:t>
        <a:bodyPr/>
        <a:lstStyle/>
        <a:p>
          <a:endParaRPr lang="th-TH" dirty="0">
            <a:latin typeface="TH SarabunIT๙" pitchFamily="34" charset="-34"/>
            <a:cs typeface="TH SarabunIT๙" pitchFamily="34" charset="-34"/>
          </a:endParaRPr>
        </a:p>
      </dgm:t>
    </dgm:pt>
    <dgm:pt modelId="{789E092F-6C9E-408F-AEB6-8E7AF8EA7576}" type="parTrans" cxnId="{1867ED5F-633C-449F-898E-8B8690BB4227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104EA7C5-9FD6-4EF6-B12D-B1EAB5EF443D}" type="sibTrans" cxnId="{1867ED5F-633C-449F-898E-8B8690BB4227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C0EB6F22-332A-48A7-B42B-B602EE9EF530}">
      <dgm:prSet phldrT="[ข้อความ]"/>
      <dgm:spPr/>
      <dgm:t>
        <a:bodyPr/>
        <a:lstStyle/>
        <a:p>
          <a:endParaRPr lang="th-TH" dirty="0">
            <a:latin typeface="TH SarabunIT๙" pitchFamily="34" charset="-34"/>
            <a:cs typeface="TH SarabunIT๙" pitchFamily="34" charset="-34"/>
          </a:endParaRPr>
        </a:p>
      </dgm:t>
    </dgm:pt>
    <dgm:pt modelId="{8718E27F-F4D9-4674-906C-B14AFEF3A74D}" type="parTrans" cxnId="{AE5056B7-1703-46F9-8950-1B31309EAD73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D9AEC369-92D6-4C42-A4D7-B47459AEB4D0}" type="sibTrans" cxnId="{AE5056B7-1703-46F9-8950-1B31309EAD73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2C52BF71-DD46-4182-9B16-D2967489994D}">
      <dgm:prSet phldrT="[ข้อความ]"/>
      <dgm:spPr/>
      <dgm:t>
        <a:bodyPr/>
        <a:lstStyle/>
        <a:p>
          <a:endParaRPr lang="th-TH" dirty="0">
            <a:latin typeface="TH SarabunIT๙" pitchFamily="34" charset="-34"/>
            <a:cs typeface="TH SarabunIT๙" pitchFamily="34" charset="-34"/>
          </a:endParaRPr>
        </a:p>
      </dgm:t>
    </dgm:pt>
    <dgm:pt modelId="{69CCE764-A6A7-47A2-AD5D-246E7D050F62}" type="parTrans" cxnId="{F954127E-CB9E-43DF-BA64-3119C8FC7688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470F6193-2371-48B7-96F0-6D579A68BDC7}" type="sibTrans" cxnId="{F954127E-CB9E-43DF-BA64-3119C8FC7688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8BF0203E-9A0A-4AE1-A34C-53092D050527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0E8EF71D-0669-4BDB-B4EB-4EF8740F3394}" type="parTrans" cxnId="{60D142F3-C4E4-4398-9D67-64FC2AE50884}">
      <dgm:prSet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BA0078A9-26D2-4F44-BEFB-1B4A993662BF}" type="sibTrans" cxnId="{60D142F3-C4E4-4398-9D67-64FC2AE50884}">
      <dgm:prSet custLinFactY="-86246" custLinFactNeighborX="-15002" custLinFactNeighborY="-100000"/>
      <dgm:spPr/>
      <dgm:t>
        <a:bodyPr/>
        <a:lstStyle/>
        <a:p>
          <a:endParaRPr lang="th-TH">
            <a:latin typeface="TH SarabunIT๙" pitchFamily="34" charset="-34"/>
            <a:cs typeface="TH SarabunIT๙" pitchFamily="34" charset="-34"/>
          </a:endParaRPr>
        </a:p>
      </dgm:t>
    </dgm:pt>
    <dgm:pt modelId="{86F49301-C215-4D0C-B67B-FDBB6A2A75ED}">
      <dgm:prSet custT="1"/>
      <dgm:spPr/>
      <dgm:t>
        <a:bodyPr/>
        <a:lstStyle/>
        <a:p>
          <a:r>
            <a:rPr lang="th-TH" sz="2000" b="1" dirty="0" smtClean="0">
              <a:latin typeface="TH SarabunIT๙" pitchFamily="34" charset="-34"/>
              <a:cs typeface="TH SarabunIT๙" pitchFamily="34" charset="-34"/>
            </a:rPr>
            <a:t>๓. ดำเนินโครงการ </a:t>
          </a:r>
          <a:r>
            <a:rPr lang="th-TH" sz="2000" b="1" dirty="0" err="1" smtClean="0">
              <a:latin typeface="TH SarabunIT๙" pitchFamily="34" charset="-34"/>
              <a:cs typeface="TH SarabunIT๙" pitchFamily="34" charset="-34"/>
            </a:rPr>
            <a:t>เดอะ</a:t>
          </a:r>
          <a:r>
            <a:rPr lang="th-TH" sz="2000" b="1" dirty="0" smtClean="0">
              <a:latin typeface="TH SarabunIT๙" pitchFamily="34" charset="-34"/>
              <a:cs typeface="TH SarabunIT๙" pitchFamily="34" charset="-34"/>
            </a:rPr>
            <a:t> </a:t>
          </a:r>
          <a:r>
            <a:rPr lang="th-TH" sz="2000" b="1" dirty="0" err="1" smtClean="0">
              <a:latin typeface="TH SarabunIT๙" pitchFamily="34" charset="-34"/>
              <a:cs typeface="TH SarabunIT๙" pitchFamily="34" charset="-34"/>
            </a:rPr>
            <a:t>พิซ</a:t>
          </a:r>
          <a:r>
            <a:rPr lang="th-TH" sz="2000" b="1" dirty="0" smtClean="0">
              <a:latin typeface="TH SarabunIT๙" pitchFamily="34" charset="-34"/>
              <a:cs typeface="TH SarabunIT๙" pitchFamily="34" charset="-34"/>
            </a:rPr>
            <a:t>ซ่า คอม</a:t>
          </a:r>
          <a:r>
            <a:rPr lang="th-TH" sz="2000" b="1" dirty="0" err="1" smtClean="0">
              <a:latin typeface="TH SarabunIT๙" pitchFamily="34" charset="-34"/>
              <a:cs typeface="TH SarabunIT๙" pitchFamily="34" charset="-34"/>
            </a:rPr>
            <a:t>ปะนี</a:t>
          </a:r>
          <a:r>
            <a:rPr lang="th-TH" sz="2000" b="1" dirty="0" smtClean="0">
              <a:latin typeface="TH SarabunIT๙" pitchFamily="34" charset="-34"/>
              <a:cs typeface="TH SarabunIT๙" pitchFamily="34" charset="-34"/>
            </a:rPr>
            <a:t> ชวนน้องอ่านปีที่ 15 </a:t>
          </a:r>
          <a:endParaRPr lang="th-TH" sz="2000" b="1" dirty="0">
            <a:latin typeface="TH SarabunIT๙" pitchFamily="34" charset="-34"/>
            <a:cs typeface="TH SarabunIT๙" pitchFamily="34" charset="-34"/>
          </a:endParaRPr>
        </a:p>
      </dgm:t>
    </dgm:pt>
    <dgm:pt modelId="{E5BF0C8B-62F7-48C4-B92F-47DEE4210E5A}" type="parTrans" cxnId="{09E2D5BC-F7E2-4026-A8CF-B38501C6055B}">
      <dgm:prSet/>
      <dgm:spPr/>
      <dgm:t>
        <a:bodyPr/>
        <a:lstStyle/>
        <a:p>
          <a:endParaRPr lang="th-TH"/>
        </a:p>
      </dgm:t>
    </dgm:pt>
    <dgm:pt modelId="{01CBD735-A39C-43B3-8F45-66E71E1CBBCB}" type="sibTrans" cxnId="{09E2D5BC-F7E2-4026-A8CF-B38501C6055B}">
      <dgm:prSet/>
      <dgm:spPr/>
      <dgm:t>
        <a:bodyPr/>
        <a:lstStyle/>
        <a:p>
          <a:endParaRPr lang="th-TH"/>
        </a:p>
      </dgm:t>
    </dgm:pt>
    <dgm:pt modelId="{8E1021E3-027C-41B2-8B56-CAF1D7552334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๔. ดำเนินโครงการคัดสรร 100 เล่ม หนังสือดีสำหรับเด็กและเยาวชน ปี 2560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30D92A2-E131-4D16-A68E-D6F3E6282CA8}" type="parTrans" cxnId="{3D2F62DD-E510-4126-BCDB-3E3F29E47DB8}">
      <dgm:prSet/>
      <dgm:spPr/>
      <dgm:t>
        <a:bodyPr/>
        <a:lstStyle/>
        <a:p>
          <a:endParaRPr lang="th-TH"/>
        </a:p>
      </dgm:t>
    </dgm:pt>
    <dgm:pt modelId="{B993D939-4009-4D1B-B61D-CFCBA8AC3CBA}" type="sibTrans" cxnId="{3D2F62DD-E510-4126-BCDB-3E3F29E47DB8}">
      <dgm:prSet/>
      <dgm:spPr/>
      <dgm:t>
        <a:bodyPr/>
        <a:lstStyle/>
        <a:p>
          <a:endParaRPr lang="th-TH"/>
        </a:p>
      </dgm:t>
    </dgm:pt>
    <dgm:pt modelId="{D939D7FD-7B73-4C96-AA14-BD54AE586874}">
      <dgm:prSet custT="1"/>
      <dgm:spPr/>
      <dgm:t>
        <a:bodyPr/>
        <a:lstStyle/>
        <a:p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๕. จัดประชุมคณะกรรมการ</a:t>
          </a:r>
          <a:r>
            <a:rPr lang="th-TH" sz="1600" b="1" dirty="0" err="1" smtClean="0">
              <a:latin typeface="TH SarabunIT๙" pitchFamily="34" charset="-34"/>
              <a:cs typeface="TH SarabunIT๙" pitchFamily="34" charset="-34"/>
            </a:rPr>
            <a:t>บูรณา</a:t>
          </a:r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การส่งเสริมวัฒนธรรมการอ่านเพื่อสร้างสังคมแห่งการเรียนรู้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3DBC0F65-6A4F-45B7-A3FA-411040969443}" type="parTrans" cxnId="{E75EB08E-2421-483F-9398-CE1F539EA73B}">
      <dgm:prSet/>
      <dgm:spPr/>
      <dgm:t>
        <a:bodyPr/>
        <a:lstStyle/>
        <a:p>
          <a:endParaRPr lang="th-TH"/>
        </a:p>
      </dgm:t>
    </dgm:pt>
    <dgm:pt modelId="{9B7C9735-53A7-4720-923A-42F37174B78B}" type="sibTrans" cxnId="{E75EB08E-2421-483F-9398-CE1F539EA73B}">
      <dgm:prSet/>
      <dgm:spPr/>
      <dgm:t>
        <a:bodyPr/>
        <a:lstStyle/>
        <a:p>
          <a:endParaRPr lang="th-TH"/>
        </a:p>
      </dgm:t>
    </dgm:pt>
    <dgm:pt modelId="{FC60F5B0-D743-4BD2-A497-1F4816B84E5C}">
      <dgm:prSet/>
      <dgm:spPr/>
      <dgm:t>
        <a:bodyPr/>
        <a:lstStyle/>
        <a:p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AF6A73DF-21D6-4D27-9A5F-6000B52EDA76}" type="parTrans" cxnId="{D16A907A-FA0A-4B51-89E9-16C3173B1EDE}">
      <dgm:prSet/>
      <dgm:spPr/>
      <dgm:t>
        <a:bodyPr/>
        <a:lstStyle/>
        <a:p>
          <a:endParaRPr lang="th-TH"/>
        </a:p>
      </dgm:t>
    </dgm:pt>
    <dgm:pt modelId="{A6CFC6E5-8A93-4B49-A8C1-EEAB6C3052B7}" type="sibTrans" cxnId="{D16A907A-FA0A-4B51-89E9-16C3173B1EDE}">
      <dgm:prSet/>
      <dgm:spPr/>
      <dgm:t>
        <a:bodyPr/>
        <a:lstStyle/>
        <a:p>
          <a:endParaRPr lang="th-TH"/>
        </a:p>
      </dgm:t>
    </dgm:pt>
    <dgm:pt modelId="{64D2342B-9D2C-4CAB-BA90-7DD4971B8560}" type="pres">
      <dgm:prSet presAssocID="{020E53A0-E8B3-4595-B6BD-31F6AEF49D5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6E350C2-67BE-433F-8675-38A38DBA61D6}" type="pres">
      <dgm:prSet presAssocID="{020E53A0-E8B3-4595-B6BD-31F6AEF49D54}" presName="dummyMaxCanvas" presStyleCnt="0">
        <dgm:presLayoutVars/>
      </dgm:prSet>
      <dgm:spPr/>
    </dgm:pt>
    <dgm:pt modelId="{5D15B2C4-2215-4E2E-A09C-D7B8051D863F}" type="pres">
      <dgm:prSet presAssocID="{020E53A0-E8B3-4595-B6BD-31F6AEF49D54}" presName="FiveNodes_1" presStyleLbl="node1" presStyleIdx="0" presStyleCnt="5" custScaleY="5713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8323BD-3B0C-4BDF-8252-335C694A7E5C}" type="pres">
      <dgm:prSet presAssocID="{020E53A0-E8B3-4595-B6BD-31F6AEF49D54}" presName="FiveNodes_2" presStyleLbl="node1" presStyleIdx="1" presStyleCnt="5" custScaleY="66688" custLinFactNeighborX="-22" custLinFactNeighborY="-3734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EDCB3E3-DE7B-448B-BC9B-55E28151C4CD}" type="pres">
      <dgm:prSet presAssocID="{020E53A0-E8B3-4595-B6BD-31F6AEF49D54}" presName="FiveNodes_3" presStyleLbl="node1" presStyleIdx="2" presStyleCnt="5" custScaleY="63365" custLinFactNeighborX="-2342" custLinFactNeighborY="-769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FAD656B-D91A-429C-BF43-0ED9667A6A5F}" type="pres">
      <dgm:prSet presAssocID="{020E53A0-E8B3-4595-B6BD-31F6AEF49D54}" presName="FiveNodes_4" presStyleLbl="node1" presStyleIdx="3" presStyleCnt="5" custScaleX="101689" custScaleY="63119" custLinFactY="-14998" custLinFactNeighborX="-1769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FB15DEE-24DB-448B-BFDB-C5F1A85F7E09}" type="pres">
      <dgm:prSet presAssocID="{020E53A0-E8B3-4595-B6BD-31F6AEF49D54}" presName="FiveNodes_5" presStyleLbl="node1" presStyleIdx="4" presStyleCnt="5" custScaleX="103522" custScaleY="63119" custLinFactY="-52932" custLinFactNeighborX="-3738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61E072A-F7C3-45AB-A931-B5A23B8735F7}" type="pres">
      <dgm:prSet presAssocID="{020E53A0-E8B3-4595-B6BD-31F6AEF49D54}" presName="FiveConn_1-2" presStyleLbl="fgAccFollowNode1" presStyleIdx="0" presStyleCnt="4" custLinFactNeighborX="-3539" custLinFactNeighborY="-4168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E2453F-743D-4063-94BB-387C0EF4FC95}" type="pres">
      <dgm:prSet presAssocID="{020E53A0-E8B3-4595-B6BD-31F6AEF49D54}" presName="FiveConn_2-3" presStyleLbl="fgAccFollowNode1" presStyleIdx="1" presStyleCnt="4" custScaleX="93288" custLinFactNeighborX="-7360" custLinFactNeighborY="-6075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C8EFDCF-DAFC-4DD8-A046-6EB518AC4C2B}" type="pres">
      <dgm:prSet presAssocID="{020E53A0-E8B3-4595-B6BD-31F6AEF49D54}" presName="FiveConn_3-4" presStyleLbl="fgAccFollowNode1" presStyleIdx="2" presStyleCnt="4" custScaleX="93289" custLinFactY="-33247" custLinFactNeighborX="5512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6180C1-96AB-440C-8656-666CC0A9B2F7}" type="pres">
      <dgm:prSet presAssocID="{020E53A0-E8B3-4595-B6BD-31F6AEF49D54}" presName="FiveConn_4-5" presStyleLbl="fgAccFollowNode1" presStyleIdx="3" presStyleCnt="4" custLinFactY="-86246" custLinFactNeighborX="-15002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177708-D37A-4DBF-8861-3672D768490C}" type="pres">
      <dgm:prSet presAssocID="{020E53A0-E8B3-4595-B6BD-31F6AEF49D54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32235E3-BCCE-48BD-B842-714E64E21019}" type="pres">
      <dgm:prSet presAssocID="{020E53A0-E8B3-4595-B6BD-31F6AEF49D54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81D92CE-42D8-49DD-9BF7-DCDF6B490D03}" type="pres">
      <dgm:prSet presAssocID="{020E53A0-E8B3-4595-B6BD-31F6AEF49D54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2B21CF7-F52D-415F-AA1C-8B0D02262740}" type="pres">
      <dgm:prSet presAssocID="{020E53A0-E8B3-4595-B6BD-31F6AEF49D54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11D7B7-8D14-4D3C-BF6A-1970E0874AE4}" type="pres">
      <dgm:prSet presAssocID="{020E53A0-E8B3-4595-B6BD-31F6AEF49D54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2783246-DD3E-4DC9-B0CF-0E9EB2412472}" type="presOf" srcId="{8E1021E3-027C-41B2-8B56-CAF1D7552334}" destId="{22B21CF7-F52D-415F-AA1C-8B0D02262740}" srcOrd="1" destOrd="0" presId="urn:microsoft.com/office/officeart/2005/8/layout/vProcess5"/>
    <dgm:cxn modelId="{D16A907A-FA0A-4B51-89E9-16C3173B1EDE}" srcId="{020E53A0-E8B3-4595-B6BD-31F6AEF49D54}" destId="{FC60F5B0-D743-4BD2-A497-1F4816B84E5C}" srcOrd="5" destOrd="0" parTransId="{AF6A73DF-21D6-4D27-9A5F-6000B52EDA76}" sibTransId="{A6CFC6E5-8A93-4B49-A8C1-EEAB6C3052B7}"/>
    <dgm:cxn modelId="{D475957F-6554-43F5-89D9-E5433B540168}" type="presOf" srcId="{86F49301-C215-4D0C-B67B-FDBB6A2A75ED}" destId="{E81D92CE-42D8-49DD-9BF7-DCDF6B490D03}" srcOrd="1" destOrd="0" presId="urn:microsoft.com/office/officeart/2005/8/layout/vProcess5"/>
    <dgm:cxn modelId="{AE5056B7-1703-46F9-8950-1B31309EAD73}" srcId="{020E53A0-E8B3-4595-B6BD-31F6AEF49D54}" destId="{C0EB6F22-332A-48A7-B42B-B602EE9EF530}" srcOrd="9" destOrd="0" parTransId="{8718E27F-F4D9-4674-906C-B14AFEF3A74D}" sibTransId="{D9AEC369-92D6-4C42-A4D7-B47459AEB4D0}"/>
    <dgm:cxn modelId="{4300693F-E0D4-4BFE-9226-E2A2B3F6E149}" srcId="{020E53A0-E8B3-4595-B6BD-31F6AEF49D54}" destId="{944CD940-7C93-43AD-B02C-7B860FC8F06B}" srcOrd="6" destOrd="0" parTransId="{5D690243-A66D-4843-9564-E55AAF2F87FB}" sibTransId="{FA5364D5-5A8F-4B41-8DFE-BE0984837ED6}"/>
    <dgm:cxn modelId="{67216C5A-3045-4A01-A304-A2F109DA1F66}" type="presOf" srcId="{01CBD735-A39C-43B3-8F45-66E71E1CBBCB}" destId="{2C8EFDCF-DAFC-4DD8-A046-6EB518AC4C2B}" srcOrd="0" destOrd="0" presId="urn:microsoft.com/office/officeart/2005/8/layout/vProcess5"/>
    <dgm:cxn modelId="{F1F31E8A-73E0-4684-9835-04A6DFF64E8F}" type="presOf" srcId="{B993D939-4009-4D1B-B61D-CFCBA8AC3CBA}" destId="{9F6180C1-96AB-440C-8656-666CC0A9B2F7}" srcOrd="0" destOrd="0" presId="urn:microsoft.com/office/officeart/2005/8/layout/vProcess5"/>
    <dgm:cxn modelId="{E75EB08E-2421-483F-9398-CE1F539EA73B}" srcId="{020E53A0-E8B3-4595-B6BD-31F6AEF49D54}" destId="{D939D7FD-7B73-4C96-AA14-BD54AE586874}" srcOrd="4" destOrd="0" parTransId="{3DBC0F65-6A4F-45B7-A3FA-411040969443}" sibTransId="{9B7C9735-53A7-4720-923A-42F37174B78B}"/>
    <dgm:cxn modelId="{3D2F62DD-E510-4126-BCDB-3E3F29E47DB8}" srcId="{020E53A0-E8B3-4595-B6BD-31F6AEF49D54}" destId="{8E1021E3-027C-41B2-8B56-CAF1D7552334}" srcOrd="3" destOrd="0" parTransId="{130D92A2-E131-4D16-A68E-D6F3E6282CA8}" sibTransId="{B993D939-4009-4D1B-B61D-CFCBA8AC3CBA}"/>
    <dgm:cxn modelId="{33B1316B-8BF2-465F-B4C0-BD6CE7482A9A}" type="presOf" srcId="{86F49301-C215-4D0C-B67B-FDBB6A2A75ED}" destId="{3EDCB3E3-DE7B-448B-BC9B-55E28151C4CD}" srcOrd="0" destOrd="0" presId="urn:microsoft.com/office/officeart/2005/8/layout/vProcess5"/>
    <dgm:cxn modelId="{785F2585-4ACA-47BD-9DA9-5CE0DB236AF2}" type="presOf" srcId="{6376553B-5695-4E61-9DD7-6B2C53771C63}" destId="{34E2453F-743D-4063-94BB-387C0EF4FC95}" srcOrd="0" destOrd="0" presId="urn:microsoft.com/office/officeart/2005/8/layout/vProcess5"/>
    <dgm:cxn modelId="{4C1EDD12-D4A4-4DFF-9B6E-9C519A354CB8}" type="presOf" srcId="{D939D7FD-7B73-4C96-AA14-BD54AE586874}" destId="{0FB15DEE-24DB-448B-BFDB-C5F1A85F7E09}" srcOrd="0" destOrd="0" presId="urn:microsoft.com/office/officeart/2005/8/layout/vProcess5"/>
    <dgm:cxn modelId="{D00CFD3A-9711-4E69-9E01-1B342DD7FEFC}" type="presOf" srcId="{020E53A0-E8B3-4595-B6BD-31F6AEF49D54}" destId="{64D2342B-9D2C-4CAB-BA90-7DD4971B8560}" srcOrd="0" destOrd="0" presId="urn:microsoft.com/office/officeart/2005/8/layout/vProcess5"/>
    <dgm:cxn modelId="{61F809A3-F29A-43CC-897E-E33800D389B6}" srcId="{020E53A0-E8B3-4595-B6BD-31F6AEF49D54}" destId="{A3C0D737-DEED-4C67-A0B2-B70D32993753}" srcOrd="7" destOrd="0" parTransId="{8D3EEA8A-2A33-42E9-B47C-1BF4B2A5AEB0}" sibTransId="{E61ABB42-DE97-4119-89E6-EDA8806D69A0}"/>
    <dgm:cxn modelId="{50D1246D-D94D-49ED-92A4-4B66D7718A0A}" type="presOf" srcId="{D939D7FD-7B73-4C96-AA14-BD54AE586874}" destId="{2D11D7B7-8D14-4D3C-BF6A-1970E0874AE4}" srcOrd="1" destOrd="0" presId="urn:microsoft.com/office/officeart/2005/8/layout/vProcess5"/>
    <dgm:cxn modelId="{09E2D5BC-F7E2-4026-A8CF-B38501C6055B}" srcId="{020E53A0-E8B3-4595-B6BD-31F6AEF49D54}" destId="{86F49301-C215-4D0C-B67B-FDBB6A2A75ED}" srcOrd="2" destOrd="0" parTransId="{E5BF0C8B-62F7-48C4-B92F-47DEE4210E5A}" sibTransId="{01CBD735-A39C-43B3-8F45-66E71E1CBBCB}"/>
    <dgm:cxn modelId="{86ECE757-7167-4470-BCAC-3DCE271EBC54}" srcId="{020E53A0-E8B3-4595-B6BD-31F6AEF49D54}" destId="{0EC71B61-0988-4EF0-8B5D-422EE09C330B}" srcOrd="1" destOrd="0" parTransId="{77D792F4-E6DC-4C55-95BA-1E144774DAA9}" sibTransId="{6376553B-5695-4E61-9DD7-6B2C53771C63}"/>
    <dgm:cxn modelId="{03E78C70-0658-4E90-BBE7-E7D00B390DE2}" type="presOf" srcId="{8E1021E3-027C-41B2-8B56-CAF1D7552334}" destId="{2FAD656B-D91A-429C-BF43-0ED9667A6A5F}" srcOrd="0" destOrd="0" presId="urn:microsoft.com/office/officeart/2005/8/layout/vProcess5"/>
    <dgm:cxn modelId="{F954127E-CB9E-43DF-BA64-3119C8FC7688}" srcId="{020E53A0-E8B3-4595-B6BD-31F6AEF49D54}" destId="{2C52BF71-DD46-4182-9B16-D2967489994D}" srcOrd="10" destOrd="0" parTransId="{69CCE764-A6A7-47A2-AD5D-246E7D050F62}" sibTransId="{470F6193-2371-48B7-96F0-6D579A68BDC7}"/>
    <dgm:cxn modelId="{60D142F3-C4E4-4398-9D67-64FC2AE50884}" srcId="{020E53A0-E8B3-4595-B6BD-31F6AEF49D54}" destId="{8BF0203E-9A0A-4AE1-A34C-53092D050527}" srcOrd="8" destOrd="0" parTransId="{0E8EF71D-0669-4BDB-B4EB-4EF8740F3394}" sibTransId="{BA0078A9-26D2-4F44-BEFB-1B4A993662BF}"/>
    <dgm:cxn modelId="{288EBFED-9315-4CF1-A73A-79DAFD2DAAB3}" type="presOf" srcId="{0EC71B61-0988-4EF0-8B5D-422EE09C330B}" destId="{532235E3-BCCE-48BD-B842-714E64E21019}" srcOrd="1" destOrd="0" presId="urn:microsoft.com/office/officeart/2005/8/layout/vProcess5"/>
    <dgm:cxn modelId="{EB76EA4A-5213-4443-9248-C12C1AB6A54D}" type="presOf" srcId="{0EC71B61-0988-4EF0-8B5D-422EE09C330B}" destId="{878323BD-3B0C-4BDF-8252-335C694A7E5C}" srcOrd="0" destOrd="0" presId="urn:microsoft.com/office/officeart/2005/8/layout/vProcess5"/>
    <dgm:cxn modelId="{E979475D-F08C-42C4-B76A-55D7A522152F}" type="presOf" srcId="{89415C02-61CF-45A8-B286-348A9E3DFDCC}" destId="{C61E072A-F7C3-45AB-A931-B5A23B8735F7}" srcOrd="0" destOrd="0" presId="urn:microsoft.com/office/officeart/2005/8/layout/vProcess5"/>
    <dgm:cxn modelId="{1867ED5F-633C-449F-898E-8B8690BB4227}" srcId="{020E53A0-E8B3-4595-B6BD-31F6AEF49D54}" destId="{AFE824C5-F0AE-45C0-90DE-7C1FCE8FCC1E}" srcOrd="11" destOrd="0" parTransId="{789E092F-6C9E-408F-AEB6-8E7AF8EA7576}" sibTransId="{104EA7C5-9FD6-4EF6-B12D-B1EAB5EF443D}"/>
    <dgm:cxn modelId="{0AE85D27-A482-4E8C-9ADC-72E9E9C2228E}" srcId="{020E53A0-E8B3-4595-B6BD-31F6AEF49D54}" destId="{E9CFA55A-66C7-4956-9A0C-81F37B90944C}" srcOrd="0" destOrd="0" parTransId="{522E5325-3094-4133-8B27-181D68B81C90}" sibTransId="{89415C02-61CF-45A8-B286-348A9E3DFDCC}"/>
    <dgm:cxn modelId="{8E702889-133B-43DF-97AF-C5B23F30E2CD}" type="presOf" srcId="{E9CFA55A-66C7-4956-9A0C-81F37B90944C}" destId="{5D15B2C4-2215-4E2E-A09C-D7B8051D863F}" srcOrd="0" destOrd="0" presId="urn:microsoft.com/office/officeart/2005/8/layout/vProcess5"/>
    <dgm:cxn modelId="{172EBAFC-6E53-4E89-B5D5-3CF9A29C8A05}" type="presOf" srcId="{E9CFA55A-66C7-4956-9A0C-81F37B90944C}" destId="{88177708-D37A-4DBF-8861-3672D768490C}" srcOrd="1" destOrd="0" presId="urn:microsoft.com/office/officeart/2005/8/layout/vProcess5"/>
    <dgm:cxn modelId="{C437A8A2-1FBC-48BA-8BD5-91EA1399BEA4}" type="presParOf" srcId="{64D2342B-9D2C-4CAB-BA90-7DD4971B8560}" destId="{96E350C2-67BE-433F-8675-38A38DBA61D6}" srcOrd="0" destOrd="0" presId="urn:microsoft.com/office/officeart/2005/8/layout/vProcess5"/>
    <dgm:cxn modelId="{FB66945E-7DC2-4330-84FA-8C0EE4FC4081}" type="presParOf" srcId="{64D2342B-9D2C-4CAB-BA90-7DD4971B8560}" destId="{5D15B2C4-2215-4E2E-A09C-D7B8051D863F}" srcOrd="1" destOrd="0" presId="urn:microsoft.com/office/officeart/2005/8/layout/vProcess5"/>
    <dgm:cxn modelId="{1C48A75C-1E53-4CC9-95DD-2958C94B90F4}" type="presParOf" srcId="{64D2342B-9D2C-4CAB-BA90-7DD4971B8560}" destId="{878323BD-3B0C-4BDF-8252-335C694A7E5C}" srcOrd="2" destOrd="0" presId="urn:microsoft.com/office/officeart/2005/8/layout/vProcess5"/>
    <dgm:cxn modelId="{71330E30-069F-48CE-ACE1-94812F877FE8}" type="presParOf" srcId="{64D2342B-9D2C-4CAB-BA90-7DD4971B8560}" destId="{3EDCB3E3-DE7B-448B-BC9B-55E28151C4CD}" srcOrd="3" destOrd="0" presId="urn:microsoft.com/office/officeart/2005/8/layout/vProcess5"/>
    <dgm:cxn modelId="{B7CC2EB5-FAF0-4F10-8FB1-AD8F839E947A}" type="presParOf" srcId="{64D2342B-9D2C-4CAB-BA90-7DD4971B8560}" destId="{2FAD656B-D91A-429C-BF43-0ED9667A6A5F}" srcOrd="4" destOrd="0" presId="urn:microsoft.com/office/officeart/2005/8/layout/vProcess5"/>
    <dgm:cxn modelId="{3279BE11-A3D0-46F2-8758-8AA607C02CDE}" type="presParOf" srcId="{64D2342B-9D2C-4CAB-BA90-7DD4971B8560}" destId="{0FB15DEE-24DB-448B-BFDB-C5F1A85F7E09}" srcOrd="5" destOrd="0" presId="urn:microsoft.com/office/officeart/2005/8/layout/vProcess5"/>
    <dgm:cxn modelId="{43DAAE7E-CB83-4007-A92B-D88E9CE08C27}" type="presParOf" srcId="{64D2342B-9D2C-4CAB-BA90-7DD4971B8560}" destId="{C61E072A-F7C3-45AB-A931-B5A23B8735F7}" srcOrd="6" destOrd="0" presId="urn:microsoft.com/office/officeart/2005/8/layout/vProcess5"/>
    <dgm:cxn modelId="{F1A3CE43-E20B-425F-BD56-D915AD2E826A}" type="presParOf" srcId="{64D2342B-9D2C-4CAB-BA90-7DD4971B8560}" destId="{34E2453F-743D-4063-94BB-387C0EF4FC95}" srcOrd="7" destOrd="0" presId="urn:microsoft.com/office/officeart/2005/8/layout/vProcess5"/>
    <dgm:cxn modelId="{E547D5EF-A076-4D47-A16D-68EEFB04BE7C}" type="presParOf" srcId="{64D2342B-9D2C-4CAB-BA90-7DD4971B8560}" destId="{2C8EFDCF-DAFC-4DD8-A046-6EB518AC4C2B}" srcOrd="8" destOrd="0" presId="urn:microsoft.com/office/officeart/2005/8/layout/vProcess5"/>
    <dgm:cxn modelId="{9CD915DB-5D2C-457B-BB6E-ED6523C62BE0}" type="presParOf" srcId="{64D2342B-9D2C-4CAB-BA90-7DD4971B8560}" destId="{9F6180C1-96AB-440C-8656-666CC0A9B2F7}" srcOrd="9" destOrd="0" presId="urn:microsoft.com/office/officeart/2005/8/layout/vProcess5"/>
    <dgm:cxn modelId="{22F60E8E-A2B5-4A8B-8B47-7C9D4BBCA5D6}" type="presParOf" srcId="{64D2342B-9D2C-4CAB-BA90-7DD4971B8560}" destId="{88177708-D37A-4DBF-8861-3672D768490C}" srcOrd="10" destOrd="0" presId="urn:microsoft.com/office/officeart/2005/8/layout/vProcess5"/>
    <dgm:cxn modelId="{42D8466F-CC25-449A-98EC-9CCDCA2AC8E6}" type="presParOf" srcId="{64D2342B-9D2C-4CAB-BA90-7DD4971B8560}" destId="{532235E3-BCCE-48BD-B842-714E64E21019}" srcOrd="11" destOrd="0" presId="urn:microsoft.com/office/officeart/2005/8/layout/vProcess5"/>
    <dgm:cxn modelId="{09886926-0B3E-4E05-94F9-1DB7492CB3C5}" type="presParOf" srcId="{64D2342B-9D2C-4CAB-BA90-7DD4971B8560}" destId="{E81D92CE-42D8-49DD-9BF7-DCDF6B490D03}" srcOrd="12" destOrd="0" presId="urn:microsoft.com/office/officeart/2005/8/layout/vProcess5"/>
    <dgm:cxn modelId="{50118A05-EF3E-4A10-B39C-D4A642A98E35}" type="presParOf" srcId="{64D2342B-9D2C-4CAB-BA90-7DD4971B8560}" destId="{22B21CF7-F52D-415F-AA1C-8B0D02262740}" srcOrd="13" destOrd="0" presId="urn:microsoft.com/office/officeart/2005/8/layout/vProcess5"/>
    <dgm:cxn modelId="{874A8AB1-1DCA-411B-B89B-A1674C5B13B7}" type="presParOf" srcId="{64D2342B-9D2C-4CAB-BA90-7DD4971B8560}" destId="{2D11D7B7-8D14-4D3C-BF6A-1970E0874AE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B9AE-418A-465C-9582-8F642AE194F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2E3EA7A-8C84-498E-BEC4-70E39C9479C9}">
      <dgm:prSet phldrT="[ข้อความ]" custT="1"/>
      <dgm:spPr/>
      <dgm:t>
        <a:bodyPr/>
        <a:lstStyle/>
        <a:p>
          <a:pPr algn="thaiDist"/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๖. ดำเนินโครงการพัฒนาชุดข้อมูลและตัวชี้วัดเพื่อติดตามประเมินผลการส่งเสริมวัฒนธรรมการอ่านของไทย 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3F87E58E-6018-4093-BEA9-9B794C3F4A27}" type="parTrans" cxnId="{7E9129F7-7889-451B-96D0-E89775EAD66D}">
      <dgm:prSet/>
      <dgm:spPr/>
      <dgm:t>
        <a:bodyPr/>
        <a:lstStyle/>
        <a:p>
          <a:endParaRPr lang="th-TH"/>
        </a:p>
      </dgm:t>
    </dgm:pt>
    <dgm:pt modelId="{28897A20-F269-4E17-A812-89DF93ABDD16}" type="sibTrans" cxnId="{7E9129F7-7889-451B-96D0-E89775EAD66D}">
      <dgm:prSet/>
      <dgm:spPr/>
      <dgm:t>
        <a:bodyPr/>
        <a:lstStyle/>
        <a:p>
          <a:endParaRPr lang="th-TH"/>
        </a:p>
      </dgm:t>
    </dgm:pt>
    <dgm:pt modelId="{BE506E26-F7F1-4611-AD6F-7CEACBD2CB36}">
      <dgm:prSet custT="1"/>
      <dgm:spPr>
        <a:solidFill>
          <a:srgbClr val="002060"/>
        </a:solidFill>
      </dgm:spPr>
      <dgm:t>
        <a:bodyPr/>
        <a:lstStyle/>
        <a:p>
          <a:r>
            <a:rPr lang="th-TH" sz="1800" b="1" dirty="0" smtClean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rPr>
            <a:t>๗. สนับสนุนงบประมาณสำนักงานวัฒนธรรมจังหวัด</a:t>
          </a:r>
          <a:endParaRPr lang="th-TH" sz="1800" dirty="0">
            <a:solidFill>
              <a:schemeClr val="bg1"/>
            </a:solidFill>
          </a:endParaRPr>
        </a:p>
      </dgm:t>
    </dgm:pt>
    <dgm:pt modelId="{5F3978C4-BDD5-4316-BCBF-22C3F0C5AF34}" type="parTrans" cxnId="{56A752BD-6C5B-426D-B5D3-5D15F2BD5059}">
      <dgm:prSet/>
      <dgm:spPr/>
      <dgm:t>
        <a:bodyPr/>
        <a:lstStyle/>
        <a:p>
          <a:endParaRPr lang="th-TH"/>
        </a:p>
      </dgm:t>
    </dgm:pt>
    <dgm:pt modelId="{5A82BFED-7599-4DE8-AB81-2C05BE7866FE}" type="sibTrans" cxnId="{56A752BD-6C5B-426D-B5D3-5D15F2BD5059}">
      <dgm:prSet/>
      <dgm:spPr/>
      <dgm:t>
        <a:bodyPr/>
        <a:lstStyle/>
        <a:p>
          <a:endParaRPr lang="th-TH"/>
        </a:p>
      </dgm:t>
    </dgm:pt>
    <dgm:pt modelId="{EE6F7FCC-052E-4C17-AD3C-94C325395FF6}" type="pres">
      <dgm:prSet presAssocID="{F9D9B9AE-418A-465C-9582-8F642AE194F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745BE11-C379-43A2-900E-A4129FFDD891}" type="pres">
      <dgm:prSet presAssocID="{F9D9B9AE-418A-465C-9582-8F642AE194F2}" presName="dummyMaxCanvas" presStyleCnt="0">
        <dgm:presLayoutVars/>
      </dgm:prSet>
      <dgm:spPr/>
    </dgm:pt>
    <dgm:pt modelId="{AB721D91-6E7C-4FBA-99F8-E1E40DA35F13}" type="pres">
      <dgm:prSet presAssocID="{F9D9B9AE-418A-465C-9582-8F642AE194F2}" presName="TwoNodes_1" presStyleLbl="node1" presStyleIdx="0" presStyleCnt="2" custScaleX="108412" custScaleY="27724" custLinFactY="25583" custLinFactNeighborX="-141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4988BE-5023-498D-B12E-2EEC2B9B4925}" type="pres">
      <dgm:prSet presAssocID="{F9D9B9AE-418A-465C-9582-8F642AE194F2}" presName="TwoNodes_2" presStyleLbl="node1" presStyleIdx="1" presStyleCnt="2" custScaleX="109151" custScaleY="22505" custLinFactNeighborX="-9330" custLinFactNeighborY="3368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A105649-CA5B-47DF-85CD-1E8BD19263E4}" type="pres">
      <dgm:prSet presAssocID="{F9D9B9AE-418A-465C-9582-8F642AE194F2}" presName="TwoConn_1-2" presStyleLbl="fgAccFollowNode1" presStyleIdx="0" presStyleCnt="1" custScaleX="33087" custScaleY="38793" custLinFactY="32629" custLinFactNeighborX="69652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D951AD1-0C94-4C46-8A3E-C6E4C30A9932}" type="pres">
      <dgm:prSet presAssocID="{F9D9B9AE-418A-465C-9582-8F642AE194F2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CD3E709-A63F-49DF-9A16-7D15C7F8CA3A}" type="pres">
      <dgm:prSet presAssocID="{F9D9B9AE-418A-465C-9582-8F642AE194F2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A8429D0-ED70-4EC6-975C-38CAC7D268DF}" type="presOf" srcId="{28897A20-F269-4E17-A812-89DF93ABDD16}" destId="{FA105649-CA5B-47DF-85CD-1E8BD19263E4}" srcOrd="0" destOrd="0" presId="urn:microsoft.com/office/officeart/2005/8/layout/vProcess5"/>
    <dgm:cxn modelId="{D56F3F28-B061-463B-A6E7-AFA45A49D1DD}" type="presOf" srcId="{D2E3EA7A-8C84-498E-BEC4-70E39C9479C9}" destId="{3D951AD1-0C94-4C46-8A3E-C6E4C30A9932}" srcOrd="1" destOrd="0" presId="urn:microsoft.com/office/officeart/2005/8/layout/vProcess5"/>
    <dgm:cxn modelId="{195AD10C-6838-4942-A7E5-6ADE8094DFA3}" type="presOf" srcId="{D2E3EA7A-8C84-498E-BEC4-70E39C9479C9}" destId="{AB721D91-6E7C-4FBA-99F8-E1E40DA35F13}" srcOrd="0" destOrd="0" presId="urn:microsoft.com/office/officeart/2005/8/layout/vProcess5"/>
    <dgm:cxn modelId="{61F146DF-47E7-4A71-81D7-7940C3C51406}" type="presOf" srcId="{BE506E26-F7F1-4611-AD6F-7CEACBD2CB36}" destId="{194988BE-5023-498D-B12E-2EEC2B9B4925}" srcOrd="0" destOrd="0" presId="urn:microsoft.com/office/officeart/2005/8/layout/vProcess5"/>
    <dgm:cxn modelId="{7E9129F7-7889-451B-96D0-E89775EAD66D}" srcId="{F9D9B9AE-418A-465C-9582-8F642AE194F2}" destId="{D2E3EA7A-8C84-498E-BEC4-70E39C9479C9}" srcOrd="0" destOrd="0" parTransId="{3F87E58E-6018-4093-BEA9-9B794C3F4A27}" sibTransId="{28897A20-F269-4E17-A812-89DF93ABDD16}"/>
    <dgm:cxn modelId="{EF175651-F7B1-4D0D-A524-93478BE3FA33}" type="presOf" srcId="{F9D9B9AE-418A-465C-9582-8F642AE194F2}" destId="{EE6F7FCC-052E-4C17-AD3C-94C325395FF6}" srcOrd="0" destOrd="0" presId="urn:microsoft.com/office/officeart/2005/8/layout/vProcess5"/>
    <dgm:cxn modelId="{56A752BD-6C5B-426D-B5D3-5D15F2BD5059}" srcId="{F9D9B9AE-418A-465C-9582-8F642AE194F2}" destId="{BE506E26-F7F1-4611-AD6F-7CEACBD2CB36}" srcOrd="1" destOrd="0" parTransId="{5F3978C4-BDD5-4316-BCBF-22C3F0C5AF34}" sibTransId="{5A82BFED-7599-4DE8-AB81-2C05BE7866FE}"/>
    <dgm:cxn modelId="{B135B355-550F-4BD4-A81B-0B9AF752EF2A}" type="presOf" srcId="{BE506E26-F7F1-4611-AD6F-7CEACBD2CB36}" destId="{7CD3E709-A63F-49DF-9A16-7D15C7F8CA3A}" srcOrd="1" destOrd="0" presId="urn:microsoft.com/office/officeart/2005/8/layout/vProcess5"/>
    <dgm:cxn modelId="{BCB12086-B587-4C4D-B72E-167CE08D5E88}" type="presParOf" srcId="{EE6F7FCC-052E-4C17-AD3C-94C325395FF6}" destId="{F745BE11-C379-43A2-900E-A4129FFDD891}" srcOrd="0" destOrd="0" presId="urn:microsoft.com/office/officeart/2005/8/layout/vProcess5"/>
    <dgm:cxn modelId="{76E861D5-BFF9-4F6C-9F4B-D7DF6A73D8A0}" type="presParOf" srcId="{EE6F7FCC-052E-4C17-AD3C-94C325395FF6}" destId="{AB721D91-6E7C-4FBA-99F8-E1E40DA35F13}" srcOrd="1" destOrd="0" presId="urn:microsoft.com/office/officeart/2005/8/layout/vProcess5"/>
    <dgm:cxn modelId="{366C2C94-E79E-4B84-A8C0-3574C1800ACA}" type="presParOf" srcId="{EE6F7FCC-052E-4C17-AD3C-94C325395FF6}" destId="{194988BE-5023-498D-B12E-2EEC2B9B4925}" srcOrd="2" destOrd="0" presId="urn:microsoft.com/office/officeart/2005/8/layout/vProcess5"/>
    <dgm:cxn modelId="{7D9F19C3-7F11-4EAB-A46D-D0ECE862FA51}" type="presParOf" srcId="{EE6F7FCC-052E-4C17-AD3C-94C325395FF6}" destId="{FA105649-CA5B-47DF-85CD-1E8BD19263E4}" srcOrd="3" destOrd="0" presId="urn:microsoft.com/office/officeart/2005/8/layout/vProcess5"/>
    <dgm:cxn modelId="{226DBA81-143E-4308-8B27-C9976B86BBBA}" type="presParOf" srcId="{EE6F7FCC-052E-4C17-AD3C-94C325395FF6}" destId="{3D951AD1-0C94-4C46-8A3E-C6E4C30A9932}" srcOrd="4" destOrd="0" presId="urn:microsoft.com/office/officeart/2005/8/layout/vProcess5"/>
    <dgm:cxn modelId="{814C6D2C-3E62-400B-BF6C-C7E0C85C0DF1}" type="presParOf" srcId="{EE6F7FCC-052E-4C17-AD3C-94C325395FF6}" destId="{7CD3E709-A63F-49DF-9A16-7D15C7F8CA3A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F8F4-17C0-40B0-8294-DF05E2725C53}">
      <dsp:nvSpPr>
        <dsp:cNvPr id="0" name=""/>
        <dsp:cNvSpPr/>
      </dsp:nvSpPr>
      <dsp:spPr>
        <a:xfrm>
          <a:off x="2548315" y="2052227"/>
          <a:ext cx="2025325" cy="12146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>
            <a:solidFill>
              <a:schemeClr val="bg1"/>
            </a:solidFill>
          </a:endParaRPr>
        </a:p>
      </dsp:txBody>
      <dsp:txXfrm>
        <a:off x="3182595" y="2382568"/>
        <a:ext cx="1364363" cy="857614"/>
      </dsp:txXfrm>
    </dsp:sp>
    <dsp:sp modelId="{F8F38AF3-2BC4-48A1-82D9-9DC0E3472626}">
      <dsp:nvSpPr>
        <dsp:cNvPr id="0" name=""/>
        <dsp:cNvSpPr/>
      </dsp:nvSpPr>
      <dsp:spPr>
        <a:xfrm>
          <a:off x="22976" y="2052227"/>
          <a:ext cx="1972209" cy="12146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>
            <a:solidFill>
              <a:schemeClr val="bg1"/>
            </a:solidFill>
          </a:endParaRPr>
        </a:p>
      </dsp:txBody>
      <dsp:txXfrm>
        <a:off x="49658" y="2382568"/>
        <a:ext cx="1327182" cy="857614"/>
      </dsp:txXfrm>
    </dsp:sp>
    <dsp:sp modelId="{071D2B3D-0E41-4974-A3F3-4736567C65E4}">
      <dsp:nvSpPr>
        <dsp:cNvPr id="0" name=""/>
        <dsp:cNvSpPr/>
      </dsp:nvSpPr>
      <dsp:spPr>
        <a:xfrm>
          <a:off x="2548315" y="-100738"/>
          <a:ext cx="2025325" cy="12146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>
            <a:solidFill>
              <a:schemeClr val="bg1"/>
            </a:solidFill>
          </a:endParaRPr>
        </a:p>
      </dsp:txBody>
      <dsp:txXfrm>
        <a:off x="3182595" y="-74056"/>
        <a:ext cx="1364363" cy="857614"/>
      </dsp:txXfrm>
    </dsp:sp>
    <dsp:sp modelId="{3B7A797B-6F78-4CF4-90A3-29DC9E49B236}">
      <dsp:nvSpPr>
        <dsp:cNvPr id="0" name=""/>
        <dsp:cNvSpPr/>
      </dsp:nvSpPr>
      <dsp:spPr>
        <a:xfrm>
          <a:off x="22976" y="-100738"/>
          <a:ext cx="1972209" cy="12146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>
            <a:solidFill>
              <a:schemeClr val="bg1"/>
            </a:solidFill>
          </a:endParaRPr>
        </a:p>
      </dsp:txBody>
      <dsp:txXfrm>
        <a:off x="49658" y="-74056"/>
        <a:ext cx="1327182" cy="857614"/>
      </dsp:txXfrm>
    </dsp:sp>
    <dsp:sp modelId="{7BF6BAB0-BA9E-4C5E-84D2-75AC223F6D85}">
      <dsp:nvSpPr>
        <dsp:cNvPr id="0" name=""/>
        <dsp:cNvSpPr/>
      </dsp:nvSpPr>
      <dsp:spPr>
        <a:xfrm>
          <a:off x="895714" y="180469"/>
          <a:ext cx="1370932" cy="137093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1297251" y="582006"/>
        <a:ext cx="969395" cy="969395"/>
      </dsp:txXfrm>
    </dsp:sp>
    <dsp:sp modelId="{EF7D4431-6B0A-4944-8179-B312898D2CB3}">
      <dsp:nvSpPr>
        <dsp:cNvPr id="0" name=""/>
        <dsp:cNvSpPr/>
      </dsp:nvSpPr>
      <dsp:spPr>
        <a:xfrm rot="5400000">
          <a:off x="2329969" y="180469"/>
          <a:ext cx="1370932" cy="137093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 rot="-5400000">
        <a:off x="2329969" y="582006"/>
        <a:ext cx="969395" cy="969395"/>
      </dsp:txXfrm>
    </dsp:sp>
    <dsp:sp modelId="{B2A6A5ED-44A7-4A82-BF9A-64F88063BFC4}">
      <dsp:nvSpPr>
        <dsp:cNvPr id="0" name=""/>
        <dsp:cNvSpPr/>
      </dsp:nvSpPr>
      <dsp:spPr>
        <a:xfrm rot="10800000">
          <a:off x="2329969" y="1614724"/>
          <a:ext cx="1370932" cy="137093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 rot="10800000">
        <a:off x="2329969" y="1614724"/>
        <a:ext cx="969395" cy="969395"/>
      </dsp:txXfrm>
    </dsp:sp>
    <dsp:sp modelId="{FFB95CBC-ACE8-402C-A9BD-C0043CE290F4}">
      <dsp:nvSpPr>
        <dsp:cNvPr id="0" name=""/>
        <dsp:cNvSpPr/>
      </dsp:nvSpPr>
      <dsp:spPr>
        <a:xfrm rot="16200000">
          <a:off x="895714" y="1614724"/>
          <a:ext cx="1370932" cy="137093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endParaRPr lang="en-US" sz="2200" b="1" kern="1200" dirty="0">
            <a:solidFill>
              <a:schemeClr val="tx2">
                <a:lumMod val="60000"/>
                <a:lumOff val="40000"/>
              </a:schemeClr>
            </a:solidFill>
            <a:latin typeface="TH SarabunPSK" pitchFamily="34" charset="-34"/>
            <a:cs typeface="TH SarabunPSK" pitchFamily="34" charset="-34"/>
          </a:endParaRPr>
        </a:p>
      </dsp:txBody>
      <dsp:txXfrm rot="5400000">
        <a:off x="1297251" y="1614724"/>
        <a:ext cx="969395" cy="969395"/>
      </dsp:txXfrm>
    </dsp:sp>
    <dsp:sp modelId="{F031E927-8E4E-4E84-AE65-207934062A21}">
      <dsp:nvSpPr>
        <dsp:cNvPr id="0" name=""/>
        <dsp:cNvSpPr/>
      </dsp:nvSpPr>
      <dsp:spPr>
        <a:xfrm>
          <a:off x="2061640" y="1298111"/>
          <a:ext cx="473335" cy="41159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48B30-616B-4995-83D8-46B5339C313D}">
      <dsp:nvSpPr>
        <dsp:cNvPr id="0" name=""/>
        <dsp:cNvSpPr/>
      </dsp:nvSpPr>
      <dsp:spPr>
        <a:xfrm rot="10800000">
          <a:off x="2061640" y="1456417"/>
          <a:ext cx="473335" cy="41159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8131B-F2C5-4FCF-861B-A0B2AE46CADA}">
      <dsp:nvSpPr>
        <dsp:cNvPr id="0" name=""/>
        <dsp:cNvSpPr/>
      </dsp:nvSpPr>
      <dsp:spPr>
        <a:xfrm>
          <a:off x="345980" y="0"/>
          <a:ext cx="2154091" cy="2154091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>
            <a:solidFill>
              <a:schemeClr val="accent1">
                <a:lumMod val="75000"/>
              </a:schemeClr>
            </a:solidFill>
          </a:endParaRPr>
        </a:p>
      </dsp:txBody>
      <dsp:txXfrm>
        <a:off x="1121883" y="107704"/>
        <a:ext cx="602283" cy="323113"/>
      </dsp:txXfrm>
    </dsp:sp>
    <dsp:sp modelId="{5661B9CC-8DD8-442D-ADE2-DC48B92E9EC7}">
      <dsp:nvSpPr>
        <dsp:cNvPr id="0" name=""/>
        <dsp:cNvSpPr/>
      </dsp:nvSpPr>
      <dsp:spPr>
        <a:xfrm>
          <a:off x="561389" y="430818"/>
          <a:ext cx="1723272" cy="1723272"/>
        </a:xfrm>
        <a:prstGeom prst="ellips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1121883" y="534214"/>
        <a:ext cx="602283" cy="310189"/>
      </dsp:txXfrm>
    </dsp:sp>
    <dsp:sp modelId="{0EE1F63D-A531-43AD-A5D1-FC94376C4C52}">
      <dsp:nvSpPr>
        <dsp:cNvPr id="0" name=""/>
        <dsp:cNvSpPr/>
      </dsp:nvSpPr>
      <dsp:spPr>
        <a:xfrm>
          <a:off x="776798" y="861636"/>
          <a:ext cx="1292454" cy="1292454"/>
        </a:xfrm>
        <a:prstGeom prst="ellipse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1121883" y="958570"/>
        <a:ext cx="602283" cy="290802"/>
      </dsp:txXfrm>
    </dsp:sp>
    <dsp:sp modelId="{AD37656C-06EE-4884-A751-ED2A4F065C6B}">
      <dsp:nvSpPr>
        <dsp:cNvPr id="0" name=""/>
        <dsp:cNvSpPr/>
      </dsp:nvSpPr>
      <dsp:spPr>
        <a:xfrm>
          <a:off x="992207" y="1292454"/>
          <a:ext cx="861636" cy="861636"/>
        </a:xfrm>
        <a:prstGeom prst="ellipse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1118391" y="1507863"/>
        <a:ext cx="609268" cy="4308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B112B-7323-4B2B-9180-2AB8619BD432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481B5-1060-4971-AEDF-CAAFF84F09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65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DC848B-3B3D-45BD-8553-941A97EB5051}" type="slidenum">
              <a:rPr lang="th-TH" sz="1200" smtClean="0">
                <a:cs typeface="Cordia New" pitchFamily="34" charset="-34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sz="1200" smtClean="0">
              <a:cs typeface="Cordia New" pitchFamily="34" charset="-34"/>
            </a:endParaRPr>
          </a:p>
        </p:txBody>
      </p:sp>
      <p:sp>
        <p:nvSpPr>
          <p:cNvPr id="25604" name="Notes Placeholder 2"/>
          <p:cNvSpPr>
            <a:spLocks noGrp="1"/>
          </p:cNvSpPr>
          <p:nvPr>
            <p:ph type="body" idx="3"/>
          </p:nvPr>
        </p:nvSpPr>
        <p:spPr bwMode="auto">
          <a:xfrm>
            <a:off x="620713" y="4343400"/>
            <a:ext cx="568801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thaiDist" eaLnBrk="1" hangingPunct="1">
              <a:spcBef>
                <a:spcPct val="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การอ่านถือเป็นพื้นฐานสำคัญของการเรียนรู้ และประโยชน์ต่อการพัฒนาคุณภาพคน ซึ่งเป็นปัจจัยของพัฒนาประเทศในระยะยาว ดังนั้น การสร้างวัฒนธรรมการอ่านสู่สังคมแห่ง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การเรียนรู้จึงเป็นกลไกหนึ่งในการเพิ่มศักยภาพของคนให้มีความรู้ ความสามารถและการคิดอย่างสร้างสรรค์จนสามารถพัฒนาตนเองให้เป็นส่วนสำคัญในการพัฒนาสังคมและประเทศชาติให้มีขีดความสามารถและเตรียมพร้อมรับสถานการณ์ต่าง ๆ ที่เปลี่ยนแปลงไป </a:t>
            </a:r>
          </a:p>
          <a:p>
            <a:pPr algn="thaiDist" eaLnBrk="1" hangingPunct="1">
              <a:spcBef>
                <a:spcPct val="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spcBef>
                <a:spcPct val="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แม้ว่าที่ผ่านมา คนไทยในทุกช่วงวัยมีแนวโน้มการอ่านและใช้เวลาในการอ่านเพิ่มมากขึ้น 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แต่ยังขาดความตระหนักถึงความสำคัญของการอ่านและขาดแรงจูงใจ รวมทั้งขาดสภาพแวดล้อมที่เอื้อต่อการสร้างพฤติกรรมและนิสัยรักการอ่าน </a:t>
            </a:r>
          </a:p>
          <a:p>
            <a:pPr algn="thaiDist" eaLnBrk="1" hangingPunct="1">
              <a:spcBef>
                <a:spcPct val="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spcBef>
                <a:spcPct val="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อีกทั้งประเทศไทยให้ความสำคัญกับการอ่านหนังสือค่อนข้างน้อยเมื่อเปรียบเทียบกับประเทศในกลุ่มประชาคมอาเซียน  คุณภาพของการศึกษาไทยตอบสนองความต้องการของระบบเศรษฐกิจและตลาดแรงงานลดลง จึงมีความจำเป็นที่ต้องเร่งพัฒนาด้านการศึกษา โดยเฉพาะการพัฒนาทักษะทางภาษาและการอ่านเพื่อการสร้างการเรียนรู้ของคนไทยอย่างเร่งด่วน </a:t>
            </a:r>
            <a:endParaRPr lang="en-US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spcBef>
                <a:spcPct val="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spcBef>
                <a:spcPct val="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กรมส่งเสริมวัฒนธรรม กระทรวงวัฒนธรรม ได้ร่วมกับกระทรวงศึกษาธิการ และกระทรวงมหาดไทย จึงได้จัดทำแผนแม่บทส่งเสริมวัฒนธรรมการอ่านสู่สังคมแห่งการเรียนรู้ของไทย เพื่อใช้เป็นกรอบแนวทางการดำเนินงานของหน่วยงานที่เกี่ยวข้องในระยะ 5 ปีข้างหน้าต่อไป</a:t>
            </a:r>
          </a:p>
          <a:p>
            <a:pPr algn="thaiDist" eaLnBrk="1" hangingPunct="1">
              <a:spcBef>
                <a:spcPct val="0"/>
              </a:spcBef>
            </a:pPr>
            <a:endParaRPr lang="en-US" dirty="0" smtClean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20688" y="4343400"/>
            <a:ext cx="5544616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thaiDist" eaLnBrk="1" hangingPunct="1">
              <a:spcBef>
                <a:spcPct val="0"/>
              </a:spcBef>
              <a:defRPr/>
            </a:pP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กระทรวงวัฒนธรรม </a:t>
            </a: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</a:t>
            </a: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ดยกรมส่งเสริมวัฒนธรรม ร่วมกับกระทรวงศึกษาธิการ และกระทรวงมหาดไทยได้เล็งเห็นความสำคัญของการพัฒนาคุณภาพประชากร โดยการส่งเสริมให้ประชาชนรักการอ่าน  แสวงหาความรู้อย่างต่อเนื่อง  โดยการปลูกฝังผ่านมิติทางวัฒนธรรมซึ่งเป็นวิธีที่เข้าถึงประชาชนทุกกลุ่มเป้าหมายได้ง่าย ซึ่งเราต้องการให้การอ่านนี้ กลายเป็นค่านิยมที่พึงประสงค์ในสังคมไทย โดยเริ่มจากครอบครัว ชุมชน และสังคม ซึ่งจะมีการหลอมรวมเข้ากับแนวทางการดำเนินชีวิตหรือวิถีชีวิต ซึ่งเป็นพื้นฐานสำคัญในการพัฒนาคนและสังคมไทย</a:t>
            </a:r>
          </a:p>
          <a:p>
            <a:pPr algn="thaiDist" eaLnBrk="1" hangingPunct="1">
              <a:spcBef>
                <a:spcPct val="0"/>
              </a:spcBef>
              <a:defRPr/>
            </a:pPr>
            <a:endParaRPr lang="en-US" dirty="0" smtClean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thaiDist" eaLnBrk="1" hangingPunct="1">
              <a:spcBef>
                <a:spcPct val="0"/>
              </a:spcBef>
              <a:defRPr/>
            </a:pP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ดังนั้น จึงได้จัดทำแผนแม่บทส่งเสริมวัฒนธรรมการอ่านสู่สังคมแห่งการเรียนรู้ของไทย พ.ศ. ๒๕๖๐</a:t>
            </a:r>
            <a:r>
              <a:rPr lang="en-US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–</a:t>
            </a: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๒๕๖๔ เพื่อใช้เป็นกรอบแนวทางการดำเนินงานและ</a:t>
            </a:r>
            <a:r>
              <a:rPr lang="th-TH" dirty="0" err="1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บูรณา</a:t>
            </a: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การทำงานของหน่วยงานที่เกี่ยวข้องกับการส่งเสริมการอ่านและการเรียนรู้ในระยะ ๕ ปีข้างหน้า</a:t>
            </a:r>
            <a:endParaRPr lang="en-US" dirty="0" smtClean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thaiDist" eaLnBrk="1" hangingPunct="1">
              <a:spcBef>
                <a:spcPct val="0"/>
              </a:spcBef>
              <a:defRPr/>
            </a:pPr>
            <a:endParaRPr lang="en-US" dirty="0" smtClean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C8CEE2D-4F39-4880-A5FF-00911C84C737}" type="slidenum">
              <a:rPr lang="th-TH" sz="1200" smtClean="0">
                <a:cs typeface="Cordia New" pitchFamily="34" charset="-34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th-TH" sz="1200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A8E73AE-20C2-4DFD-AF9B-180CAB012E08}" type="slidenum">
              <a:rPr lang="th-TH" sz="1200" smtClean="0">
                <a:cs typeface="Cordia New" pitchFamily="34" charset="-34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th-TH" sz="1200" smtClean="0">
              <a:cs typeface="Cordia New" pitchFamily="34" charset="-34"/>
            </a:endParaRPr>
          </a:p>
        </p:txBody>
      </p:sp>
      <p:sp>
        <p:nvSpPr>
          <p:cNvPr id="26628" name="Notes Placeholder 2"/>
          <p:cNvSpPr>
            <a:spLocks noGrp="1"/>
          </p:cNvSpPr>
          <p:nvPr>
            <p:ph type="body" idx="3"/>
          </p:nvPr>
        </p:nvSpPr>
        <p:spPr bwMode="auto">
          <a:xfrm>
            <a:off x="498188" y="4343400"/>
            <a:ext cx="583264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thaiDist" eaLnBrk="1" hangingPunct="1">
              <a:spcBef>
                <a:spcPts val="6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สไลด์นี้ แสดงให้เห็นกรอบแนวคิดการสร้างวัฒนธรรมการอ่านเพื่อให้สังคมไทยเป็นสังคมแห่งการเรียนรู้</a:t>
            </a:r>
          </a:p>
          <a:p>
            <a:pPr algn="thaiDist" eaLnBrk="1" hangingPunct="1">
              <a:spcBef>
                <a:spcPts val="6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ด้วยการสนับสนุนให้เกิดปัจจัยภายในตัวบุคคล สร้างแรงจูงใจให้บุคคลมีพฤติกรรมรักการอ่านที่เข้มแข็ง และสร้างปัจจัยภายนอก คือสภาพแวดล้อมของชุมชนและสังคมที่เอื้อต่อ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การส่งเสริมการอ่าน</a:t>
            </a:r>
          </a:p>
          <a:p>
            <a:pPr algn="thaiDist" eaLnBrk="1" hangingPunct="1">
              <a:spcBef>
                <a:spcPts val="6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โดยมีกลุ่มเป้าหมายหลัก ๔ กลุ่ม ได้แก่ 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๑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กลุ่มเด็กก่อนวัยเรียน (๒) กลุ่มเยาวชนวัยเรียน 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๓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กลุ่มประชากรวัยทำงาน และ 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๔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กลุ่มผู้สูงอายุหลังวัยเกษียณ </a:t>
            </a:r>
            <a:endParaRPr lang="en-US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spcBef>
                <a:spcPts val="6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ซึ่งการส่งเสริมวัฒนธรรมการอ่านได้คำนึงถึงปัจจัยที่ส่งผลกระทบต่อการสร้างพฤติกรรมรัก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การอ่านของกลุ่มเป้าหมาย อาทิ  การสร้างนิสัยรักการเรียนรู้และการอ่าน เพื่อต้องการพัฒนาตนเอง  ในขณะที่ภาครัฐก็สนับสนุน ด้วยการพัฒนาและจัดการแหล่งหนังสือ/แหล่งความรู้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ที่น่าสนใจและจูงใจให้คนอ่านเพิ่มขึ้น เป็นต้น ซึ่งกล่าวถึงในรายละเอียดในสไลด์ต่อไป </a:t>
            </a:r>
          </a:p>
          <a:p>
            <a:pPr algn="thaiDist" eaLnBrk="1" hangingPunct="1">
              <a:spcBef>
                <a:spcPts val="6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กรม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ส่งเสริมวัฒนธรรม กระทรวงวัฒนธรรม ได้ร่วมกับกระทรวงศึกษาธิการ และกระทรวงมหาดไทย จึงได้จัดทำแผนแม่บทส่งเสริมวัฒนธรรมการอ่านสู่สังคมแห่งการเรียนรู้ของไทย เพื่อใช้เป็นกรอบแนวทางการดำเนินงานของหน่วยงานที่เกี่ยวข้องในระยะ 5 ปีข้างหน้า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ต่อไป</a:t>
            </a:r>
          </a:p>
          <a:p>
            <a:pPr algn="thaiDist" eaLnBrk="1" hangingPunct="1">
              <a:spcBef>
                <a:spcPts val="600"/>
              </a:spcBef>
            </a:pPr>
            <a:endParaRPr lang="en-US" dirty="0" smtClean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2656" y="4343400"/>
            <a:ext cx="6192688" cy="4693096"/>
          </a:xfrm>
        </p:spPr>
        <p:txBody>
          <a:bodyPr>
            <a:noAutofit/>
          </a:bodyPr>
          <a:lstStyle/>
          <a:p>
            <a:pPr eaLnBrk="1" hangingPunct="1">
              <a:lnSpc>
                <a:spcPts val="1600"/>
              </a:lnSpc>
              <a:spcBef>
                <a:spcPct val="0"/>
              </a:spcBef>
              <a:defRPr/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จากการวิเคราะห์สถานการณ์วัฒนธรรมการอ่านของไทยทั้งด้านพฤติกรรมการอ่านของคนไทย ปัจจัยพื้นฐานสนับสนุนการสร้างวัฒนธรรมการอ่านของไทย การวิเคราะห์ </a:t>
            </a:r>
            <a:r>
              <a:rPr lang="en-US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SWOT </a:t>
            </a: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สังคมไทยต่อการส่งเสริมวัฒนธรรมการอ่านของไทย และบริบทที่ส่งผลต่อการส่งเสริมวัฒนธรรมการอ่านของไทยในอนาคต สามารถสรุปประเด็นสำคัญที่ชัดเจนต่อการส่งเสริมวัฒนธรรมการอ่านของไทยในระยะต่อไป ดังนี้</a:t>
            </a:r>
            <a:endParaRPr lang="en-US" sz="1600" dirty="0" smtClean="0">
              <a:latin typeface="TH SarabunPSK" pitchFamily="34" charset="-34"/>
              <a:ea typeface="Tahoma" pitchFamily="34" charset="0"/>
              <a:cs typeface="TH SarabunPSK" pitchFamily="34" charset="-34"/>
              <a:sym typeface="Wingdings" pitchFamily="2" charset="2"/>
            </a:endParaRPr>
          </a:p>
          <a:p>
            <a:pPr eaLnBrk="1" hangingPunct="1">
              <a:lnSpc>
                <a:spcPts val="1600"/>
              </a:lnSpc>
              <a:spcBef>
                <a:spcPts val="600"/>
              </a:spcBef>
              <a:defRPr/>
            </a:pPr>
            <a:r>
              <a:rPr lang="en-US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1. </a:t>
            </a: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หลักการ</a:t>
            </a:r>
          </a:p>
          <a:p>
            <a:pPr marL="225425" indent="-225425" eaLnBrk="1" hangingPunct="1">
              <a:lnSpc>
                <a:spcPts val="1600"/>
              </a:lnSpc>
              <a:spcBef>
                <a:spcPts val="0"/>
              </a:spcBef>
              <a:defRPr/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1.1 แนวทางการส่งเสริมวัฒนธรรมการอ่านควรกำหนดให้เหมาะสมกับกลุ่มเป้าหมายแต่ละช่วงวัย วัยเด็กก่อนวัยเรียน มุ่งสร้างนิสัยรักการอ่านที่เหมาะสมต่อพัฒนาการของเด็ก ด้วยการบ่มเพาะและปลูกฝังนิสัยจากพ่อแม่และผู้ปกครอง , วัยเด็กและเยาวชน มุ่งสร้างนิสัยรักการอ่านและส่งเสริมการอ่านที่มีคุณภาพ ด้วยการสอดแทรกประเด็นการส่งเสริมการอ่านในการศึกษาทั้งในและนอกโรงเรียน , วัยทำงาน มุ่งส่งเสริมการอ่านที่มีคุณภาพ ด้วยการสนับสนุนให้สถานประกอบการ หรือที่ทำงาน จัดสภาพแวดล้อมที่เอื้อต่อการส่งเสริมการอ่าน และผู้สูงวัยหลังเกษียณ มุ่งส่งเสริมการอ่านเพื่อเสริมสร้างคุณภาพชีวิต ด้วยการสนับสนุนสื่อการอ่านที่เกี่ยวข้องกับสุขภาพ อาหาร และธรรมะให้แก่ผู้สูงอายุและผู้ดูแลใกล้ชิด</a:t>
            </a:r>
          </a:p>
          <a:p>
            <a:pPr marL="225425" indent="-225425" eaLnBrk="1" hangingPunct="1">
              <a:lnSpc>
                <a:spcPts val="1600"/>
              </a:lnSpc>
              <a:spcBef>
                <a:spcPts val="0"/>
              </a:spcBef>
              <a:defRPr/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1.2 ภาครัฐต้องมุ่งเน้นการปรับสภาพแวดล้อมที่เอื้อต่อการส่งเสริมการอ่านและสร้างนิสัยรักการอ่านของคนไทย การมีส่วนร่วมของทุกภาคส่วนตั้งแต่ขั้นตอนการจัดทำแผน การ ขับเคลื่อนงาน และติดตามประเมินผล </a:t>
            </a:r>
          </a:p>
          <a:p>
            <a:pPr marL="225425" indent="-225425" eaLnBrk="1" hangingPunct="1">
              <a:lnSpc>
                <a:spcPts val="1600"/>
              </a:lnSpc>
              <a:spcBef>
                <a:spcPts val="0"/>
              </a:spcBef>
              <a:defRPr/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1.3 ควรอาศัยกระบวนการทำงานอย่างไม่เป็นทางการของผู้ที่เกี่ยวข้องหรือในลักษณะภาคีเครือข่ายการทำงาน โดยสอดแทรกการส่งเสริมการรักการอ่านให้สอดคล้องกับวิถีการดำเนินชีวิตของแต่ละกลุ่มเป้าหมายแต่ละช่วงวัย</a:t>
            </a:r>
          </a:p>
          <a:p>
            <a:pPr marL="225425" indent="-225425" eaLnBrk="1" hangingPunct="1">
              <a:lnSpc>
                <a:spcPts val="1600"/>
              </a:lnSpc>
              <a:spcBef>
                <a:spcPts val="0"/>
              </a:spcBef>
              <a:defRPr/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1.4 การกำหนดกลไกหรือหน่วยงานดูแลรับผิดชอบหลักเพื่อดูแลด้านนี้โดยเฉพาะ </a:t>
            </a:r>
          </a:p>
          <a:p>
            <a:pPr eaLnBrk="1" hangingPunct="1">
              <a:lnSpc>
                <a:spcPts val="1600"/>
              </a:lnSpc>
              <a:spcBef>
                <a:spcPts val="600"/>
              </a:spcBef>
              <a:defRPr/>
            </a:pP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2.วัตถุประสงค์และเป้าหมายในภาพรวม</a:t>
            </a:r>
          </a:p>
          <a:p>
            <a:pPr eaLnBrk="1" hangingPunct="1">
              <a:lnSpc>
                <a:spcPts val="1600"/>
              </a:lnSpc>
              <a:spcBef>
                <a:spcPts val="0"/>
              </a:spcBef>
              <a:defRPr/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2.1  เพื่อการสร้างเสริมพฤติกรรมและนิสัยรักการอ่านของคนไทยที่เข้มแข็ง </a:t>
            </a:r>
          </a:p>
          <a:p>
            <a:pPr eaLnBrk="1" hangingPunct="1">
              <a:lnSpc>
                <a:spcPts val="1600"/>
              </a:lnSpc>
              <a:spcBef>
                <a:spcPts val="0"/>
              </a:spcBef>
              <a:defRPr/>
            </a:pPr>
            <a:r>
              <a:rPr lang="th-TH" sz="1600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2.2 เพื่อพัฒนาปัจจัยพื้นฐานสนับสนุนการสร้างวัฒนธรรมการอ่านของไทย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6F2DFA-96BB-4205-8815-14BCF2F4518F}" type="slidenum">
              <a:rPr lang="th-TH" smtClean="0"/>
              <a:pPr>
                <a:defRPr/>
              </a:pPr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5237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8601C14-29A6-4069-8E9F-EFB85B804676}" type="slidenum">
              <a:rPr lang="th-TH" sz="1200" smtClean="0">
                <a:cs typeface="Cordia New" pitchFamily="34" charset="-34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th-TH" sz="1200" smtClean="0">
              <a:cs typeface="Cordia New" pitchFamily="34" charset="-34"/>
            </a:endParaRPr>
          </a:p>
        </p:txBody>
      </p:sp>
      <p:sp>
        <p:nvSpPr>
          <p:cNvPr id="33796" name="Notes Placeholder 2"/>
          <p:cNvSpPr>
            <a:spLocks noGrp="1"/>
          </p:cNvSpPr>
          <p:nvPr>
            <p:ph type="body" idx="3"/>
          </p:nvPr>
        </p:nvSpPr>
        <p:spPr bwMode="auto">
          <a:xfrm>
            <a:off x="406400" y="4284663"/>
            <a:ext cx="5975350" cy="439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ภาพนี้ จะแสดงถึงกำหนดกรอบยุทธศาสตร์การส่งเสริมวัฒนธรรมการอ่านสู่สังคมแห่งการเรียนรู้ของไทย  ซึ่งได้จากการวิเคราะห์และสังเคราะห์ประเด็นยุทธศาสตร์ดังที่ได้นำเสนอแล้วใน</a:t>
            </a:r>
            <a:r>
              <a:rPr lang="th-TH" dirty="0" err="1" smtClean="0">
                <a:latin typeface="TH SarabunIT๙" pitchFamily="34" charset="-34"/>
                <a:cs typeface="TH SarabunIT๙" pitchFamily="34" charset="-34"/>
              </a:rPr>
              <a:t>วีดิ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ทัศน์</a:t>
            </a: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โดยแผนแม่บทฉบับนี้มีวิสัยทัศน์ให้ “คนทุกวัยในสังคมไทยมีวัฒนธรรมการอ่านที่เข้มแข็ง” และ</a:t>
            </a:r>
            <a:r>
              <a:rPr lang="th-TH" altLang="th-TH" dirty="0" smtClean="0">
                <a:latin typeface="TH SarabunIT๙" pitchFamily="34" charset="-34"/>
                <a:ea typeface="Tahoma" pitchFamily="34" charset="0"/>
                <a:cs typeface="TH SarabunIT๙" pitchFamily="34" charset="-34"/>
              </a:rPr>
              <a:t>เป้าหมายของแผน คือ</a:t>
            </a:r>
            <a:r>
              <a:rPr lang="en-US" altLang="th-TH" dirty="0" smtClean="0">
                <a:latin typeface="TH SarabunIT๙" pitchFamily="34" charset="-34"/>
                <a:ea typeface="Tahoma" pitchFamily="34" charset="0"/>
                <a:cs typeface="TH SarabunIT๙" pitchFamily="34" charset="-34"/>
              </a:rPr>
              <a:t> </a:t>
            </a:r>
            <a:r>
              <a:rPr lang="th-TH" altLang="th-TH" dirty="0" smtClean="0">
                <a:latin typeface="TH SarabunIT๙" pitchFamily="34" charset="-34"/>
                <a:ea typeface="Tahoma" pitchFamily="34" charset="0"/>
                <a:cs typeface="TH SarabunIT๙" pitchFamily="34" charset="-34"/>
              </a:rPr>
              <a:t>“ภายใน ๕ ปี คนไทยใช้เวลากับการอ่านที่มีคุณภาพมากขึ้นกว่าเดิม ๓ เท่า”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ด้วยการดำเนินงานตามประยุทธศาสตร์หลัก 4 ด้าน ได้แก่</a:t>
            </a: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800"/>
              </a:lnSpc>
              <a:spcBef>
                <a:spcPts val="60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1. ยุทธศาสตร์ที่ ๑  ปลูกสร้างพฤติกรรมรักการอ่านที่เข้มแข็งให้กับคนทุกช่วงวัย </a:t>
            </a:r>
            <a:r>
              <a:rPr lang="th-TH" b="0" dirty="0" smtClean="0">
                <a:latin typeface="TH SarabunIT๙" pitchFamily="34" charset="-34"/>
                <a:cs typeface="TH SarabunIT๙" pitchFamily="34" charset="-34"/>
              </a:rPr>
              <a:t>โดยให้ความสำคัญกับกลุ่มเป้าหมายแต่ละช่วงวัย </a:t>
            </a:r>
          </a:p>
          <a:p>
            <a:pPr marL="0" marR="0" indent="0" algn="thaiDist" defTabSz="914400" rtl="0" eaLnBrk="1" fontAlgn="base" latinLnBrk="0" hangingPunct="1">
              <a:lnSpc>
                <a:spcPts val="1738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2.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ยุทธศาสตร์ที่ ๒  อำนวยความสะดวกในการเข้าถึงสื่อการอ่านของประชาชนทั้งในชุมชนเมืองและภูมิภาค เพื่อให้ง่ายต่อการเข้าถึงแหล่งเรียนรู้/แหล่งการอ่าน </a:t>
            </a: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โดยใช้ระบบ </a:t>
            </a:r>
            <a:r>
              <a:rPr lang="en-US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IT </a:t>
            </a: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 ควบคู่ไปกับการให้ความรู้ความเข้าใจแก่ประชาชนทั่วไปเกี่ยวกับการส่งเสริมการอ่านสื่อออนไลน์และการใช้ประโยชน์ได้อย่างถูกต้องและเหมาะสม  </a:t>
            </a: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3.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ยุทธศาสตร์ที่ ๓  ยกระดับคุณภาพแหล่งและสื่อการอ่านเพื่อการเรียนรู้ มุ่งเน้นพัฒนาแหล่งเรียนรู้/ห้องสมุดในพื้นที่สาธารณะให้เพียงพอ โดยเฉพาะในพื้นที่ทุรกันดาร  </a:t>
            </a:r>
          </a:p>
          <a:p>
            <a:pPr marL="0" marR="0" indent="0" algn="thaiDist" defTabSz="914400" rtl="0" eaLnBrk="1" fontAlgn="base" latinLnBrk="0" hangingPunct="1">
              <a:lnSpc>
                <a:spcPts val="1738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4.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ยุทธศาสตร์ที่ ๔  สร้างสภาพแวดล้อมที่เอื้อต่อการส่งเสริมการอ่าน </a:t>
            </a:r>
            <a:r>
              <a:rPr lang="th-TH" baseline="0" dirty="0" smtClean="0">
                <a:solidFill>
                  <a:srgbClr val="000099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โดย</a:t>
            </a: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เน้นการสรรหาต้นแบบที่ดีด้านการอ่านเพื่อให้สามารถสร้างแรงจูงใจ/บรรยากาศที่เอื้อให้บุคคลมีนิสัยรักการอ่านและเห็นคุณค่าของการอ่านเพื่อพัฒนาตนเอง และ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การกำหนดนโยบายและการดำเนินงานสนับสนุน</a:t>
            </a:r>
            <a:r>
              <a:rPr lang="th-TH" dirty="0" smtClean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ในทุกระดับต้องคำนึงถึงความยั่งยืนและเกิดจากการมีส่วนร่วมของประชาชน  รวมถึงส่งเสริมการทำงานร่วมกันระหว่างเครือข่ายที่เกี่ยวข้อง</a:t>
            </a: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b="1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738"/>
              </a:lnSpc>
              <a:spcBef>
                <a:spcPts val="30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9DF7C9-B987-478A-92BF-CC6FF2385446}" type="slidenum">
              <a:rPr lang="th-TH" sz="1200" smtClean="0">
                <a:cs typeface="Cordia New" pitchFamily="34" charset="-34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th-TH" sz="1200" smtClean="0">
              <a:cs typeface="Cordia New" pitchFamily="34" charset="-34"/>
            </a:endParaRPr>
          </a:p>
        </p:txBody>
      </p:sp>
      <p:sp>
        <p:nvSpPr>
          <p:cNvPr id="37892" name="Notes Placeholder 2"/>
          <p:cNvSpPr>
            <a:spLocks noGrp="1"/>
          </p:cNvSpPr>
          <p:nvPr>
            <p:ph type="body" idx="3"/>
          </p:nvPr>
        </p:nvSpPr>
        <p:spPr bwMode="auto">
          <a:xfrm>
            <a:off x="476250" y="4343400"/>
            <a:ext cx="5976938" cy="404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thaiDist" eaLnBrk="1" hangingPunct="1">
              <a:lnSpc>
                <a:spcPts val="1800"/>
              </a:lnSpc>
              <a:spcBef>
                <a:spcPct val="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จากแผนภาพที่แสดงจะสะท้อนให้เห็นว่า แผนฯ ฉบับนี้มีความเชื่อมโยงและสอดคล้องตามโยบายด้านวัฒนธรรมของรัฐบาล กรอบยุทธศาสตร์ระยะ 20 ปี และแผนพัฒนาเศรษฐกิจและสังคมแห่งชาติ ฉบับที่ 12 รวมทั้ง (ร่าง) แผนบทวัฒนธรรมแห่งชาติ ระยะที่ 2 ที่กระทรวงอยู่ระหว่างดำเนินการ และมีการเชื่อมโยงการทำงานร่วมกันระหว่างภาครัฐ ภาคเอกชน และภาคประชาชน/ประชาสังคม </a:t>
            </a:r>
          </a:p>
          <a:p>
            <a:pPr algn="thaiDist" eaLnBrk="1" hangingPunct="1">
              <a:lnSpc>
                <a:spcPts val="1800"/>
              </a:lnSpc>
              <a:spcBef>
                <a:spcPct val="0"/>
              </a:spcBef>
            </a:pP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800"/>
              </a:lnSpc>
              <a:spcBef>
                <a:spcPct val="0"/>
              </a:spcBef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ในที่นี้ </a:t>
            </a:r>
            <a:r>
              <a:rPr lang="th-TH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เห็นควรให้มีการแต่งตั้งกลไกในรูปแบบ “คณะอนุกรรมการขับเคลื่อนแผนแม่บทส่งเสริมวัฒนธรรมการอ่านสู่สังคมแห่งการเรียนรู้ของไทย” ภายใต้ คณะกรรมการวัฒนธรรมแห่งชาติ (</a:t>
            </a:r>
            <a:r>
              <a:rPr lang="th-TH" dirty="0" err="1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กวช</a:t>
            </a:r>
            <a:r>
              <a:rPr lang="th-TH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.)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รัฐมนตรีว่าการกระทรวงวัฒนธรรมเป็นประธาน และอธิบดีกรมส่งเสริมวัฒนธรรมเป็นอนุกรรมการและเลขานุการ</a:t>
            </a:r>
            <a:r>
              <a:rPr lang="th-TH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เพื่อช่วยขับเคลื่อนงานอีกกลไกหนึ่ง </a:t>
            </a:r>
          </a:p>
          <a:p>
            <a:pPr algn="thaiDist" eaLnBrk="1" hangingPunct="1">
              <a:lnSpc>
                <a:spcPts val="1800"/>
              </a:lnSpc>
              <a:spcBef>
                <a:spcPct val="0"/>
              </a:spcBef>
            </a:pPr>
            <a:endParaRPr lang="th-TH" dirty="0" smtClean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 eaLnBrk="1" hangingPunct="1">
              <a:lnSpc>
                <a:spcPts val="1800"/>
              </a:lnSpc>
              <a:spcBef>
                <a:spcPct val="0"/>
              </a:spcBef>
            </a:pPr>
            <a:r>
              <a:rPr lang="th-TH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สำหรับการขับเคลื่อนในระดับปฏิบัติ ในส่วนของกรมส่งเสริมวัฒนธรรม ได้เตรียมความพร้อมในการดำเนินโครงการส่งเสริมวัฒนธรรมการอ่าน ในปีงบประมาณ 2560 อาทิ โครงการความร่วมมือกับเครือข่ายศูนย์เรียนรู้ให้มีการจัดมุมหนังสือดีมีคุณภาพสำหรับเด็กและเยาวชน /โครงการส่งเสริมเครือข่ายเยาวชนเพื่อร่วมสร้างค่านิยมรักการอ่านและการเรียนรู้ / ทั้งนี้ หากแผนแม่บทฯ ได้รับความเห็นชอบจากคณะรัฐมนตรี จะสามารถดำเนินการได้ทันที </a:t>
            </a:r>
          </a:p>
          <a:p>
            <a:pPr algn="thaiDist" eaLnBrk="1" hangingPunct="1">
              <a:lnSpc>
                <a:spcPts val="1800"/>
              </a:lnSpc>
              <a:spcBef>
                <a:spcPct val="0"/>
              </a:spcBef>
            </a:pPr>
            <a:endParaRPr lang="en-US" dirty="0" smtClean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9215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thaiDist" eaLnBrk="1" hangingPunct="1">
              <a:spcBef>
                <a:spcPct val="0"/>
              </a:spcBef>
            </a:pPr>
            <a:r>
              <a:rPr lang="th-TH" altLang="th-TH" smtClean="0">
                <a:latin typeface="TH SarabunPSK" pitchFamily="34" charset="-34"/>
                <a:cs typeface="TH SarabunPSK" pitchFamily="34" charset="-34"/>
              </a:rPr>
              <a:t>ท้ายที่สุดได้กำหนด เส้นทางสู่ความสำเร็จ “การส่งเสริมวัฒนธรรมการอ่านสู่สังคมแห่ง</a:t>
            </a:r>
            <a:br>
              <a:rPr lang="th-TH" altLang="th-TH" smtClean="0">
                <a:latin typeface="TH SarabunPSK" pitchFamily="34" charset="-34"/>
                <a:cs typeface="TH SarabunPSK" pitchFamily="34" charset="-34"/>
              </a:rPr>
            </a:br>
            <a:r>
              <a:rPr lang="th-TH" altLang="th-TH" smtClean="0">
                <a:latin typeface="TH SarabunPSK" pitchFamily="34" charset="-34"/>
                <a:cs typeface="TH SarabunPSK" pitchFamily="34" charset="-34"/>
              </a:rPr>
              <a:t>การเรียนรู้ของไทย” ซึ่งเป็นเป้าหมาย/ตัวชี้วัดร่วมกันระหว่างหน่วยงานที่เกี่ยวข้องให้สามารถดำเนินงานตามแผนและบรรลุวิสัยทัศน์ที่ให้ “คนทุกวัยในสังคมไทยมีวัฒนธรรมการอ่านที่เข้มแข็ง”</a:t>
            </a:r>
            <a:r>
              <a:rPr lang="en-US" altLang="th-TH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F9AB267-0DF9-466D-B63A-3D9F42F7E40A}" type="slidenum">
              <a:rPr lang="th-TH" sz="1200" smtClean="0">
                <a:cs typeface="Cordia New" pitchFamily="34" charset="-34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th-TH" sz="1200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การขับเคลื่อนการส่งเสริมวัฒนธรรมการในเชิงพื้นที่</a:t>
            </a: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ผ่าน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2</a:t>
            </a: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 แนวทางหลักได้แก่</a:t>
            </a:r>
          </a:p>
          <a:p>
            <a:pPr marL="342900" indent="-342900">
              <a:buAutoNum type="arabicPeriod"/>
            </a:pP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ปูพรม เพื่อสร้างความเข้าใจร่วมกัน โดยใช้กลไกการทำงาน </a:t>
            </a:r>
            <a:r>
              <a:rPr lang="th-TH" baseline="0" dirty="0" err="1" smtClean="0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การหน่วยงานสังกัด </a:t>
            </a:r>
            <a:r>
              <a:rPr lang="th-TH" baseline="0" dirty="0" err="1" smtClean="0">
                <a:latin typeface="TH SarabunPSK" pitchFamily="34" charset="-34"/>
                <a:cs typeface="TH SarabunPSK" pitchFamily="34" charset="-34"/>
              </a:rPr>
              <a:t>วธ</a:t>
            </a: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. ศธ. และ </a:t>
            </a:r>
            <a:r>
              <a:rPr lang="th-TH" baseline="0" dirty="0" err="1" smtClean="0">
                <a:latin typeface="TH SarabunPSK" pitchFamily="34" charset="-34"/>
                <a:cs typeface="TH SarabunPSK" pitchFamily="34" charset="-34"/>
              </a:rPr>
              <a:t>มธ</a:t>
            </a: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. ในระดับจังหวัด และกลไกประชาชน</a:t>
            </a:r>
          </a:p>
          <a:p>
            <a:pPr marL="342900" indent="-342900">
              <a:buAutoNum type="arabicPeriod"/>
            </a:pP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สรรหาพื้นที่ต้นแบบ เพื่อเป็นขยายแนวคิดไปทุกพื้นที่ทั่วประเทศ โดยใช้กลไกการทำงาน คณะอนุกรรมการส่งเสริมเมืองต้นแบบวัฒนธรรมการอ่าน ภายใต้คณะกรรมการ</a:t>
            </a:r>
            <a:r>
              <a:rPr lang="th-TH" baseline="0" dirty="0" err="1" smtClean="0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baseline="0" dirty="0" smtClean="0">
                <a:latin typeface="TH SarabunPSK" pitchFamily="34" charset="-34"/>
                <a:cs typeface="TH SarabunPSK" pitchFamily="34" charset="-34"/>
              </a:rPr>
              <a:t>การฯ </a:t>
            </a:r>
          </a:p>
          <a:p>
            <a:pPr marL="342900" indent="-342900">
              <a:buAutoNum type="arabicPeriod"/>
            </a:pPr>
            <a:endParaRPr lang="th-TH" baseline="0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6F2DFA-96BB-4205-8815-14BCF2F4518F}" type="slidenum">
              <a:rPr lang="th-TH" smtClean="0"/>
              <a:pPr>
                <a:defRPr/>
              </a:pPr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505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191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812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924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685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2148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633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797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710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63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847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111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A5E81-C9E5-4A23-86DB-02C68149F5AC}" type="datetimeFigureOut">
              <a:rPr lang="th-TH" smtClean="0"/>
              <a:t>28/03/61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82E34-A1B7-474F-A824-5E31307A69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699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5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58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MME-PC\Desktop\S__40042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0537"/>
            <a:ext cx="3129955" cy="47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4957142" y="983953"/>
            <a:ext cx="3744416" cy="3460005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“สร้างวัฒนธรรมการอ่าน 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สร้างเยาวชน สร้างสังคม 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สู่ยุคประเทศไทย 4.0”</a:t>
            </a:r>
          </a:p>
          <a:p>
            <a:pPr algn="ctr"/>
            <a:endParaRPr lang="th-TH" sz="2000" b="1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วันที่ 28 มีนาคม 2561 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เวลา 09.30 – 10.00 น.</a:t>
            </a:r>
          </a:p>
          <a:p>
            <a:pPr algn="ctr"/>
            <a:endParaRPr lang="th-TH" sz="2400" b="1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โดย นายวีระ  </a:t>
            </a:r>
            <a:r>
              <a:rPr lang="th-TH" sz="2000" b="1" dirty="0" err="1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โรจน์พ</a:t>
            </a:r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จนรัตน์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รัฐมนตรีว่าการกระทรวงวัฒนธรรม</a:t>
            </a:r>
          </a:p>
        </p:txBody>
      </p:sp>
      <p:grpSp>
        <p:nvGrpSpPr>
          <p:cNvPr id="5" name="กลุ่ม 4"/>
          <p:cNvGrpSpPr/>
          <p:nvPr/>
        </p:nvGrpSpPr>
        <p:grpSpPr>
          <a:xfrm>
            <a:off x="4716016" y="771550"/>
            <a:ext cx="4107951" cy="3880616"/>
            <a:chOff x="4928545" y="1729758"/>
            <a:chExt cx="4107951" cy="3880616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545" y="4997519"/>
              <a:ext cx="4104456" cy="612855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B30A"/>
                </a:clrFrom>
                <a:clrTo>
                  <a:srgbClr val="FEB30A">
                    <a:alpha val="0"/>
                  </a:srgbClr>
                </a:clrTo>
              </a:clrChange>
              <a:duotone>
                <a:prstClr val="black"/>
                <a:schemeClr val="bg1">
                  <a:lumMod val="9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932040" y="1729758"/>
              <a:ext cx="4104456" cy="612855"/>
            </a:xfrm>
            <a:prstGeom prst="rect">
              <a:avLst/>
            </a:prstGeom>
          </p:spPr>
        </p:pic>
      </p:grpSp>
      <p:sp>
        <p:nvSpPr>
          <p:cNvPr id="12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3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2531" name="Picture 2" descr="C:\Users\VERA\Desktop\IMG_19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0366375" cy="5182791"/>
          </a:xfrm>
        </p:spPr>
      </p:pic>
    </p:spTree>
    <p:extLst>
      <p:ext uri="{BB962C8B-B14F-4D97-AF65-F5344CB8AC3E}">
        <p14:creationId xmlns:p14="http://schemas.microsoft.com/office/powerpoint/2010/main" val="28365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3555" name="Picture 2" descr="C:\Users\VERA\Downloads\DSC015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8" y="0"/>
            <a:ext cx="9223376" cy="5187554"/>
          </a:xfrm>
        </p:spPr>
      </p:pic>
    </p:spTree>
    <p:extLst>
      <p:ext uri="{BB962C8B-B14F-4D97-AF65-F5344CB8AC3E}">
        <p14:creationId xmlns:p14="http://schemas.microsoft.com/office/powerpoint/2010/main" val="4049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0" t="15152" r="26028" b="13818"/>
          <a:stretch>
            <a:fillRect/>
          </a:stretch>
        </p:blipFill>
        <p:spPr>
          <a:xfrm>
            <a:off x="357188" y="0"/>
            <a:ext cx="8437562" cy="5178029"/>
          </a:xfrm>
        </p:spPr>
      </p:pic>
    </p:spTree>
    <p:extLst>
      <p:ext uri="{BB962C8B-B14F-4D97-AF65-F5344CB8AC3E}">
        <p14:creationId xmlns:p14="http://schemas.microsoft.com/office/powerpoint/2010/main" val="15039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5603" name="Picture 2" descr="C:\Users\VERA\Downloads\201303182043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-34529"/>
            <a:ext cx="6973888" cy="5178029"/>
          </a:xfrm>
        </p:spPr>
      </p:pic>
    </p:spTree>
    <p:extLst>
      <p:ext uri="{BB962C8B-B14F-4D97-AF65-F5344CB8AC3E}">
        <p14:creationId xmlns:p14="http://schemas.microsoft.com/office/powerpoint/2010/main" val="35487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27780" r="50888" b="16975"/>
          <a:stretch>
            <a:fillRect/>
          </a:stretch>
        </p:blipFill>
        <p:spPr>
          <a:xfrm>
            <a:off x="1285875" y="-53579"/>
            <a:ext cx="6929438" cy="5197079"/>
          </a:xfrm>
        </p:spPr>
      </p:pic>
    </p:spTree>
    <p:extLst>
      <p:ext uri="{BB962C8B-B14F-4D97-AF65-F5344CB8AC3E}">
        <p14:creationId xmlns:p14="http://schemas.microsoft.com/office/powerpoint/2010/main" val="36564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t="24623" r="37570" b="13818"/>
          <a:stretch>
            <a:fillRect/>
          </a:stretch>
        </p:blipFill>
        <p:spPr>
          <a:xfrm>
            <a:off x="785814" y="0"/>
            <a:ext cx="7737475" cy="5143500"/>
          </a:xfrm>
        </p:spPr>
      </p:pic>
    </p:spTree>
    <p:extLst>
      <p:ext uri="{BB962C8B-B14F-4D97-AF65-F5344CB8AC3E}">
        <p14:creationId xmlns:p14="http://schemas.microsoft.com/office/powerpoint/2010/main" val="30098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8675" name="Picture 2" descr="C:\Users\VERA\Downloads\13643855741364385629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382"/>
            <a:ext cx="9191625" cy="5141119"/>
          </a:xfrm>
        </p:spPr>
      </p:pic>
    </p:spTree>
    <p:extLst>
      <p:ext uri="{BB962C8B-B14F-4D97-AF65-F5344CB8AC3E}">
        <p14:creationId xmlns:p14="http://schemas.microsoft.com/office/powerpoint/2010/main" val="13613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9699" name="Picture 2" descr="C:\Users\VERA\Desktop\tkpark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4" y="-32147"/>
            <a:ext cx="4643437" cy="2705101"/>
          </a:xfrm>
        </p:spPr>
      </p:pic>
      <p:pic>
        <p:nvPicPr>
          <p:cNvPr id="29700" name="Picture 3" descr="C:\Users\VERA\Desktop\tkpark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5" y="1"/>
            <a:ext cx="5133975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C:\Users\VERA\Desktop\tkpark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45581"/>
            <a:ext cx="4429125" cy="249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C:\Users\VERA\Desktop\tkpark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4" y="2732485"/>
            <a:ext cx="4643437" cy="24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32771" name="Picture 2" descr="C:\Users\VERA\Downloads\13705041201370504132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75" y="0"/>
            <a:ext cx="9223375" cy="5187554"/>
          </a:xfrm>
        </p:spPr>
      </p:pic>
    </p:spTree>
    <p:extLst>
      <p:ext uri="{BB962C8B-B14F-4D97-AF65-F5344CB8AC3E}">
        <p14:creationId xmlns:p14="http://schemas.microsoft.com/office/powerpoint/2010/main" val="21897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34819" name="Picture 2" descr="C:\Users\VERA\Downloads\282199_252475624778863_170245509668542_1103605_4000924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6" y="1"/>
            <a:ext cx="6500813" cy="5147072"/>
          </a:xfrm>
        </p:spPr>
      </p:pic>
    </p:spTree>
    <p:extLst>
      <p:ext uri="{BB962C8B-B14F-4D97-AF65-F5344CB8AC3E}">
        <p14:creationId xmlns:p14="http://schemas.microsoft.com/office/powerpoint/2010/main" val="16924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2699792" y="555525"/>
            <a:ext cx="3744416" cy="1296145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หนังสือ</a:t>
            </a:r>
          </a:p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“จินดามณี”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11560" y="1923678"/>
            <a:ext cx="7992888" cy="2736304"/>
          </a:xfrm>
          <a:prstGeom prst="round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	จินดามณีเป็นหนังสือเรียนเล่มแรกของไทย  </a:t>
            </a:r>
          </a:p>
          <a:p>
            <a:r>
              <a:rPr lang="th-TH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สอนพื้นฐานด้านอักขรวิทยา เช่น อักษรศัพท์ ว่าด้วย</a:t>
            </a:r>
            <a:r>
              <a:rPr lang="th-TH" b="1" dirty="0" err="1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คําศัพท์</a:t>
            </a:r>
            <a:endParaRPr lang="th-TH" b="1" dirty="0" smtClean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ที่มักเขียนผิด ความหมายของศัพท์ที่ยืมมาจากภาษาบาลี-สันสกฤต และเขมร  </a:t>
            </a:r>
          </a:p>
          <a:p>
            <a:r>
              <a:rPr lang="th-TH" b="1" dirty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ตัวอย่าง</a:t>
            </a:r>
            <a:r>
              <a:rPr lang="th-TH" b="1" dirty="0" err="1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คํา</a:t>
            </a:r>
            <a:r>
              <a:rPr lang="th-TH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ที่ใช้ ส, ศ, ษ ตัวอย่าง</a:t>
            </a:r>
            <a:r>
              <a:rPr lang="th-TH" b="1" dirty="0" err="1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คํา</a:t>
            </a:r>
            <a:r>
              <a:rPr lang="th-TH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ที่ใช้ไม้ม้วน ไม้มลาย ด้านบทประพันธ์ร้อยกรอง ได้อธิบายโคลง ฉันท์การประพันธ์ร้อยกรองประเภทต่างๆ</a:t>
            </a:r>
            <a:endParaRPr lang="th-TH" b="1" dirty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s://teen.mthai.com/app/uploads/2018/03/%E0%B8%81%E0%B8%B3%E0%B9%80%E0%B8%99%E0%B8%B4%E0%B8%94%E0%B8%AA%E0%B8%B4%E0%B9%88%E0%B8%87%E0%B9%81%E0%B8%A3%E0%B8%81%E0%B8%82%E0%B8%AD%E0%B8%87%E0%B8%9B%E0%B8%A3%E0%B8%B0%E0%B9%80%E0%B8%97%E0%B8%A8%E0%B9%84%E0%B8%97%E0%B8%A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273">
            <a:off x="7029540" y="669219"/>
            <a:ext cx="1656874" cy="22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t="25496" r="24252" b="39447"/>
          <a:stretch>
            <a:fillRect/>
          </a:stretch>
        </p:blipFill>
        <p:spPr>
          <a:xfrm>
            <a:off x="214313" y="0"/>
            <a:ext cx="8621712" cy="2411016"/>
          </a:xfrm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8" t="25694" r="25000" b="38889"/>
          <a:stretch>
            <a:fillRect/>
          </a:stretch>
        </p:blipFill>
        <p:spPr bwMode="auto">
          <a:xfrm>
            <a:off x="214313" y="2515791"/>
            <a:ext cx="8572500" cy="250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1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31747" name="Picture 2" descr="C:\Users\VERA\Desktop\cocacola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0"/>
            <a:ext cx="7862888" cy="5143500"/>
          </a:xfrm>
        </p:spPr>
      </p:pic>
    </p:spTree>
    <p:extLst>
      <p:ext uri="{BB962C8B-B14F-4D97-AF65-F5344CB8AC3E}">
        <p14:creationId xmlns:p14="http://schemas.microsoft.com/office/powerpoint/2010/main" val="29399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31747" name="Picture 2" descr="C:\Users\VERA\Desktop\cocacola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0"/>
            <a:ext cx="7862888" cy="5143500"/>
          </a:xfrm>
        </p:spPr>
      </p:pic>
    </p:spTree>
    <p:extLst>
      <p:ext uri="{BB962C8B-B14F-4D97-AF65-F5344CB8AC3E}">
        <p14:creationId xmlns:p14="http://schemas.microsoft.com/office/powerpoint/2010/main" val="14877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0" y="2342177"/>
            <a:ext cx="9144000" cy="1669733"/>
          </a:xfrm>
          <a:prstGeom prst="roundRect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		มีนโยบายตั้งแต่เริ่มตั้งประเทศในปี พ.ศ. ๒๔๙๑ 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เน้นให้ประชาชนของตนมีการเรียนรู้ตลอดชีวิต 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ใช้ระบบการศึกษาเป็นยุทธศาสตร์นำให้เกิดวัฒนธรรมการเรียนรู้และการอ่าน 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ใช้ห้องสมุดเป็นแหล่งค้นคว้าให้กับการอ่าน</a:t>
            </a:r>
            <a:r>
              <a:rPr lang="th-TH" sz="2400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endParaRPr lang="th-TH" sz="2400" dirty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123728" y="585242"/>
            <a:ext cx="5433230" cy="618356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สถานการณ์การอ่านของต่างประเทศ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à¸à¸¥à¸à¸²à¸£à¸à¹à¸à¸«à¸²à¸£à¸¹à¸à¸ à¸²à¸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03891"/>
            <a:ext cx="1450868" cy="96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39952" y="1525483"/>
            <a:ext cx="208823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สาธารณรัฐเกาหลี 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663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47107" name="Picture 2" descr="C:\Users\VERA\Desktop\national-libr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/>
          <a:stretch>
            <a:fillRect/>
          </a:stretch>
        </p:blipFill>
        <p:spPr>
          <a:xfrm>
            <a:off x="1" y="0"/>
            <a:ext cx="9159875" cy="5143500"/>
          </a:xfrm>
        </p:spPr>
      </p:pic>
    </p:spTree>
    <p:extLst>
      <p:ext uri="{BB962C8B-B14F-4D97-AF65-F5344CB8AC3E}">
        <p14:creationId xmlns:p14="http://schemas.microsoft.com/office/powerpoint/2010/main" val="28884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6" t="15152" r="7384" b="15398"/>
          <a:stretch>
            <a:fillRect/>
          </a:stretch>
        </p:blipFill>
        <p:spPr>
          <a:xfrm>
            <a:off x="928688" y="0"/>
            <a:ext cx="7358062" cy="5279231"/>
          </a:xfrm>
        </p:spPr>
      </p:pic>
    </p:spTree>
    <p:extLst>
      <p:ext uri="{BB962C8B-B14F-4D97-AF65-F5344CB8AC3E}">
        <p14:creationId xmlns:p14="http://schemas.microsoft.com/office/powerpoint/2010/main" val="8409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t="15152" r="29579" b="9084"/>
          <a:stretch>
            <a:fillRect/>
          </a:stretch>
        </p:blipFill>
        <p:spPr>
          <a:xfrm>
            <a:off x="1214438" y="0"/>
            <a:ext cx="6691312" cy="5236369"/>
          </a:xfrm>
        </p:spPr>
      </p:pic>
    </p:spTree>
    <p:extLst>
      <p:ext uri="{BB962C8B-B14F-4D97-AF65-F5344CB8AC3E}">
        <p14:creationId xmlns:p14="http://schemas.microsoft.com/office/powerpoint/2010/main" val="14425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/>
          <p:cNvSpPr/>
          <p:nvPr/>
        </p:nvSpPr>
        <p:spPr>
          <a:xfrm>
            <a:off x="2123728" y="585242"/>
            <a:ext cx="5433230" cy="618356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สถานการณ์การอ่านของต่างประเทศ (ต่อ)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0" y="2486193"/>
            <a:ext cx="9144000" cy="1669733"/>
          </a:xfrm>
          <a:prstGeom prst="roundRect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		มีนโยบายตั้งแต่แยกตัวเป็นเอกราชในปี พ.ศ. ๒๕๐๘ 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ส่งเสริมให้ให้ประชาชนของตนมีการเรียนรู้ตลอดชีวิต 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ใช้การพัฒนาห้องสมุดเป็นตัวกลไกสำคัญ 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นำเทคโนโลยีสารสนเทศและการสื่อสารใช้เป็นเครื่องมือตอบสนองความต้องการ</a:t>
            </a:r>
            <a:endParaRPr lang="th-TH" sz="2400" dirty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68" y="1403051"/>
            <a:ext cx="1152128" cy="76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39952" y="1525483"/>
            <a:ext cx="208823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สาธารณรัฐสิงคโปร์ 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170" name="Picture 2" descr="à¸à¸¥à¸à¸²à¸£à¸à¹à¸à¸«à¸²à¸£à¸¹à¸à¸ à¸²à¸à¸ªà¸³à¸«à¸£à¸±à¸ à¸ªà¸²à¸à¸²à¸£à¸à¸£à¸±à¸à¸ªà¸´à¸à¸à¹à¸à¸£à¹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34" y="1303324"/>
            <a:ext cx="1292795" cy="9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86019" name="Picture 2" descr="C:\Users\VERA\Desktop\1960805_636265096409163_71679542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4363" y="482203"/>
            <a:ext cx="10152063" cy="4061222"/>
          </a:xfrm>
        </p:spPr>
      </p:pic>
    </p:spTree>
    <p:extLst>
      <p:ext uri="{BB962C8B-B14F-4D97-AF65-F5344CB8AC3E}">
        <p14:creationId xmlns:p14="http://schemas.microsoft.com/office/powerpoint/2010/main" val="15725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87043" name="Picture 2" descr="C:\Users\VERA\Desktop\IMG_5905_blo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125" y="0"/>
            <a:ext cx="10890250" cy="5143500"/>
          </a:xfrm>
        </p:spPr>
      </p:pic>
    </p:spTree>
    <p:extLst>
      <p:ext uri="{BB962C8B-B14F-4D97-AF65-F5344CB8AC3E}">
        <p14:creationId xmlns:p14="http://schemas.microsoft.com/office/powerpoint/2010/main" val="31978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2771800" y="491940"/>
            <a:ext cx="3744416" cy="830514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โคลงตัวอย่าง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t="9799" r="12505" b="72648"/>
          <a:stretch/>
        </p:blipFill>
        <p:spPr>
          <a:xfrm>
            <a:off x="1931252" y="2859782"/>
            <a:ext cx="5281496" cy="173824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52765" r="12698" b="31979"/>
          <a:stretch/>
        </p:blipFill>
        <p:spPr>
          <a:xfrm>
            <a:off x="1865325" y="1317108"/>
            <a:ext cx="5413349" cy="1542674"/>
          </a:xfrm>
          <a:prstGeom prst="rect">
            <a:avLst/>
          </a:prstGeom>
        </p:spPr>
      </p:pic>
      <p:sp>
        <p:nvSpPr>
          <p:cNvPr id="9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88067" name="Picture 2" descr="C:\Users\VERA\Desktop\library@chinatown_outsid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9611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89091" name="Picture 2" descr="C:\Users\VERA\Desktop\IMG_52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6010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91139" name="Picture 2" descr="C:\Users\VERA\Desktop\Library3113(4)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2075" y="589360"/>
            <a:ext cx="9236075" cy="3933825"/>
          </a:xfrm>
        </p:spPr>
      </p:pic>
    </p:spTree>
    <p:extLst>
      <p:ext uri="{BB962C8B-B14F-4D97-AF65-F5344CB8AC3E}">
        <p14:creationId xmlns:p14="http://schemas.microsoft.com/office/powerpoint/2010/main" val="30445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92163" name="Picture 2" descr="C:\Users\VERA\Desktop\1167176_636273263075013_318463909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9360"/>
            <a:ext cx="9264650" cy="3709988"/>
          </a:xfrm>
        </p:spPr>
      </p:pic>
    </p:spTree>
    <p:extLst>
      <p:ext uri="{BB962C8B-B14F-4D97-AF65-F5344CB8AC3E}">
        <p14:creationId xmlns:p14="http://schemas.microsoft.com/office/powerpoint/2010/main" val="28043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93187" name="Picture 2" descr="C:\Users\VERA\Desktop\1185096_10152008931500924_1258731327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891"/>
            <a:ext cx="9294813" cy="4647009"/>
          </a:xfrm>
        </p:spPr>
      </p:pic>
    </p:spTree>
    <p:extLst>
      <p:ext uri="{BB962C8B-B14F-4D97-AF65-F5344CB8AC3E}">
        <p14:creationId xmlns:p14="http://schemas.microsoft.com/office/powerpoint/2010/main" val="31193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81923" name="Picture 2" descr="C:\Users\VERA\Desktop\The-National-Building-Singapo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81600"/>
          </a:xfrm>
        </p:spPr>
      </p:pic>
    </p:spTree>
    <p:extLst>
      <p:ext uri="{BB962C8B-B14F-4D97-AF65-F5344CB8AC3E}">
        <p14:creationId xmlns:p14="http://schemas.microsoft.com/office/powerpoint/2010/main" val="16358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82947" name="Picture 2" descr="C:\Users\VERA\Desktop\b2ap3_thumbnail_national-libr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81600"/>
          </a:xfrm>
        </p:spPr>
      </p:pic>
    </p:spTree>
    <p:extLst>
      <p:ext uri="{BB962C8B-B14F-4D97-AF65-F5344CB8AC3E}">
        <p14:creationId xmlns:p14="http://schemas.microsoft.com/office/powerpoint/2010/main" val="19923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83971" name="Picture 2" descr="C:\Users\VERA\Desktop\2013-08-ifla-singapore-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47188" cy="5201841"/>
          </a:xfrm>
        </p:spPr>
      </p:pic>
    </p:spTree>
    <p:extLst>
      <p:ext uri="{BB962C8B-B14F-4D97-AF65-F5344CB8AC3E}">
        <p14:creationId xmlns:p14="http://schemas.microsoft.com/office/powerpoint/2010/main" val="15121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/>
          <p:cNvSpPr/>
          <p:nvPr/>
        </p:nvSpPr>
        <p:spPr>
          <a:xfrm>
            <a:off x="2123728" y="339502"/>
            <a:ext cx="5433230" cy="618356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สถานการณ์การอ่านของต่างประเทศ (ต่อ)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0" y="1967968"/>
            <a:ext cx="9144000" cy="2787388"/>
          </a:xfrm>
          <a:prstGeom prst="roundRect">
            <a:avLst/>
          </a:prstGeom>
          <a:solidFill>
            <a:schemeClr val="bg1">
              <a:lumMod val="7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400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	มีนโยบายตั้งแต่เมื่อฮ่องกงกลับเข้าสู่การปกครองของสาธารณรัฐประชาชนจีน ปี พ.ศ. ๒๕๔๓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กระทรวงศึกษาธิการและกำลังคนเชื่อมั่นว่าการอ่านเป็นรากฐานสำคัญของการศึกษา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โรงเรียนต้องมีบทบาทสำคัญในการสร้างวัฒนธรรมการอ่าน  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นักเรียนที่จบการศึกษาต้องมีทักษะการอ่าน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ใช้ระบบการศึกษาในการส่งเสริมการอ่านในโรงเรียนและนอกระบบโรงเรียน</a:t>
            </a:r>
          </a:p>
          <a:p>
            <a:pPr marL="2171700" lvl="4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ใช้ห้องสมุดเป็นแหล่งเสริมเพิ่มการเรียนรู้</a:t>
            </a:r>
          </a:p>
          <a:p>
            <a:pPr marL="2171700" lvl="4" indent="-342900">
              <a:buFont typeface="Arial" pitchFamily="34" charset="0"/>
              <a:buChar char="•"/>
            </a:pPr>
            <a:endParaRPr lang="th-TH" sz="2400" dirty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5063" y="987574"/>
            <a:ext cx="388843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เขตบริหารพิเศษฮ่องกงแห่งสาธารณรัฐประชาชนจีน 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2" descr="à¸à¸¥à¸à¸²à¸£à¸à¹à¸à¸«à¸²à¸£à¸¹à¸à¸ à¸²à¸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7574"/>
            <a:ext cx="1593209" cy="96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8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03" y="520229"/>
            <a:ext cx="5301398" cy="172819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th-TH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แผน</a:t>
            </a: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แม่บทส่งเสริมวัฒนธรรมการอ่าน</a:t>
            </a:r>
            <a:r>
              <a:rPr lang="en-US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สู่สังคมแห่งการเรียนรู้ของไทย </a:t>
            </a:r>
            <a:r>
              <a:rPr lang="th-TH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พ.ศ. ๒๕</a:t>
            </a: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60–๒๕๖4</a:t>
            </a:r>
            <a:endParaRPr lang="en-US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532" y="4246642"/>
            <a:ext cx="4800600" cy="539354"/>
          </a:xfrm>
        </p:spPr>
        <p:txBody>
          <a:bodyPr rtlCol="0" anchor="ctr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นำเสนอโดยกรมส่งเสริมวัฒนธรรม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กระทรวงวัฒนธรรม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744469"/>
            <a:ext cx="1420818" cy="1064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917" y="2773244"/>
            <a:ext cx="1188132" cy="104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32" y="2894813"/>
            <a:ext cx="935219" cy="822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9" t="13332" r="32967" b="6131"/>
          <a:stretch/>
        </p:blipFill>
        <p:spPr bwMode="auto">
          <a:xfrm>
            <a:off x="5676027" y="260422"/>
            <a:ext cx="3296908" cy="463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4" b="5665"/>
          <a:stretch/>
        </p:blipFill>
        <p:spPr>
          <a:xfrm>
            <a:off x="4763794" y="987574"/>
            <a:ext cx="3168352" cy="383639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b="7071"/>
          <a:stretch/>
        </p:blipFill>
        <p:spPr>
          <a:xfrm>
            <a:off x="1115616" y="987574"/>
            <a:ext cx="3168352" cy="3836397"/>
          </a:xfrm>
          <a:prstGeom prst="rect">
            <a:avLst/>
          </a:prstGeom>
        </p:spPr>
      </p:pic>
      <p:sp>
        <p:nvSpPr>
          <p:cNvPr id="9" name="สี่เหลี่ยมผืนผ้ามุมมน 8"/>
          <p:cNvSpPr/>
          <p:nvPr/>
        </p:nvSpPr>
        <p:spPr>
          <a:xfrm>
            <a:off x="2699792" y="339502"/>
            <a:ext cx="3744416" cy="830514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โคลงตัวอย่าง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2204"/>
          </a:xfrm>
          <a:solidFill>
            <a:schemeClr val="tx2">
              <a:lumMod val="75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th-TH" sz="2400" b="1" dirty="0">
                <a:solidFill>
                  <a:schemeClr val="bg1"/>
                </a:solidFill>
              </a:rPr>
              <a:t>กรอบแนวคิดการส่งเสริมวัฒนธรรมการอ่านสู่สังคมแห่งการเรียนรู้ของไทย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21489" r="4987" b="5454"/>
          <a:stretch/>
        </p:blipFill>
        <p:spPr bwMode="auto">
          <a:xfrm>
            <a:off x="135535" y="661480"/>
            <a:ext cx="8898181" cy="42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27048" r="5379" b="43678"/>
          <a:stretch/>
        </p:blipFill>
        <p:spPr bwMode="auto">
          <a:xfrm>
            <a:off x="8740" y="661480"/>
            <a:ext cx="9135260" cy="390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6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48220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lIns="68580" tIns="34290" rIns="68580" bIns="34290"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H SarabunPSK" pitchFamily="34" charset="-34"/>
                <a:ea typeface="+mj-ea"/>
                <a:cs typeface="TH SarabunPSK" pitchFamily="34" charset="-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h-TH" sz="2300" b="1" dirty="0">
                <a:solidFill>
                  <a:schemeClr val="bg1"/>
                </a:solidFill>
              </a:rPr>
              <a:t>ประเด็นสำคัญต่อการส่งเสริมวัฒนธรรมการอ่านของไทยในระยะ </a:t>
            </a:r>
            <a:r>
              <a:rPr lang="th-TH" sz="23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r>
              <a:rPr lang="th-TH" sz="2300" b="1" dirty="0">
                <a:solidFill>
                  <a:schemeClr val="bg1"/>
                </a:solidFill>
              </a:rPr>
              <a:t> ปีข้างหน้า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573529"/>
            <a:ext cx="3834426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th-TH" sz="2000" b="1" u="sng" dirty="0">
                <a:latin typeface="TH SarabunPSK" pitchFamily="34" charset="-34"/>
                <a:cs typeface="TH SarabunPSK" pitchFamily="34" charset="-34"/>
              </a:rPr>
              <a:t>หลักการการส่งเสริมวัฒนธรรมการอ่านของไทย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3834" y="1221600"/>
            <a:ext cx="4596617" cy="3296155"/>
            <a:chOff x="-32823" y="1537082"/>
            <a:chExt cx="6128823" cy="4394873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991920591"/>
                </p:ext>
              </p:extLst>
            </p:nvPr>
          </p:nvGraphicFramePr>
          <p:xfrm>
            <a:off x="-32823" y="1628800"/>
            <a:ext cx="6128823" cy="42215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1333180" y="2430558"/>
              <a:ext cx="1704019" cy="995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  <a:t>แนวทาง</a:t>
              </a:r>
              <a:b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  <a:t>การส่งเสริมวัฒนธรรมการอ่าน </a:t>
              </a:r>
              <a:endParaRPr lang="en-US" sz="1700" dirty="0">
                <a:solidFill>
                  <a:srgbClr val="000099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37199" y="4068044"/>
              <a:ext cx="1704019" cy="995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  <a:t>การดำเนินการส่งเสริมวัฒนธรรมการอ่าน</a:t>
              </a:r>
              <a:endParaRPr lang="en-US" sz="1700" dirty="0">
                <a:solidFill>
                  <a:srgbClr val="000099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37199" y="2452945"/>
              <a:ext cx="1704019" cy="995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  <a:t>นโยบาย</a:t>
              </a:r>
              <a:b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  <a:t>สนับสนุนของภาครัฐ</a:t>
              </a:r>
              <a:endParaRPr lang="en-US" sz="1700" dirty="0">
                <a:solidFill>
                  <a:srgbClr val="000099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3180" y="4067468"/>
              <a:ext cx="1704019" cy="1285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solidFill>
                    <a:srgbClr val="000099"/>
                  </a:solidFill>
                  <a:latin typeface="TH SarabunIT๙" pitchFamily="34" charset="-34"/>
                  <a:cs typeface="TH SarabunIT๙" pitchFamily="34" charset="-34"/>
                </a:rPr>
                <a:t>การกำหนดกลไกหรือหน่วยงานดูแลรับผิดชอบหลัก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206" y="1537082"/>
              <a:ext cx="2531401" cy="1012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75"/>
                </a:lnSpc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- กำหนดให้เหมาะสมกับแต่ละช่วงวัย </a:t>
              </a:r>
            </a:p>
            <a:p>
              <a:pPr>
                <a:lnSpc>
                  <a:spcPts val="1275"/>
                </a:lnSpc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- ให้ความสำคัญกับเด็กปฐมวัย</a:t>
              </a:r>
            </a:p>
            <a:p>
              <a:pPr>
                <a:lnSpc>
                  <a:spcPts val="1275"/>
                </a:lnSpc>
              </a:pP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- สร้าง</a:t>
              </a: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พฤติกรรมรักการอ่าน</a:t>
              </a: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ที่</a:t>
              </a:r>
            </a:p>
            <a:p>
              <a:pPr>
                <a:lnSpc>
                  <a:spcPts val="1275"/>
                </a:lnSpc>
              </a:pP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เข้มแข็งโดย</a:t>
              </a: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อาศัย</a:t>
              </a: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บุคคลรอบ</a:t>
              </a: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ข้าง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16799" y="1550937"/>
              <a:ext cx="2448757" cy="841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350"/>
                </a:lnSpc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- มุ่งเน้นการปรับสภาพแวดล้อมที่เอื้อ </a:t>
              </a:r>
            </a:p>
            <a:p>
              <a:pPr marL="285750" indent="-285750">
                <a:lnSpc>
                  <a:spcPts val="1350"/>
                </a:lnSpc>
                <a:buFontTx/>
                <a:buChar char="-"/>
              </a:pP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ส่งเสริม</a:t>
              </a: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การมีส่วนร่วม</a:t>
              </a: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ของ</a:t>
              </a:r>
            </a:p>
            <a:p>
              <a:pPr>
                <a:lnSpc>
                  <a:spcPts val="1350"/>
                </a:lnSpc>
              </a:pP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            ทุกภาคส่วน   </a:t>
              </a:r>
              <a:endParaRPr lang="th-TH" sz="13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733" y="4464822"/>
              <a:ext cx="2531401" cy="1320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350"/>
                </a:lnSpc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- ใช้กระบวนการ</a:t>
              </a:r>
              <a:br>
                <a:rPr lang="th-TH" sz="1300" dirty="0">
                  <a:latin typeface="TH SarabunPSK" pitchFamily="34" charset="-34"/>
                  <a:cs typeface="TH SarabunPSK" pitchFamily="34" charset="-34"/>
                </a:rPr>
              </a:b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  ทำงานอย่างไม่เป็น</a:t>
              </a:r>
              <a:br>
                <a:rPr lang="th-TH" sz="1300" dirty="0">
                  <a:latin typeface="TH SarabunPSK" pitchFamily="34" charset="-34"/>
                  <a:cs typeface="TH SarabunPSK" pitchFamily="34" charset="-34"/>
                </a:rPr>
              </a:b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  ทางการของผู้ที่เกี่ยวข้อง </a:t>
              </a:r>
            </a:p>
            <a:p>
              <a:pPr>
                <a:lnSpc>
                  <a:spcPts val="1350"/>
                </a:lnSpc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- สอดแทรกการรักการอ่านกับ</a:t>
              </a:r>
            </a:p>
            <a:p>
              <a:pPr>
                <a:lnSpc>
                  <a:spcPts val="1350"/>
                </a:lnSpc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  วิถีการดำเนินชีวิตของแต่ละช่วงวัย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75516" y="4464823"/>
              <a:ext cx="2620483" cy="146713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17885" indent="-217885">
                <a:lnSpc>
                  <a:spcPts val="1350"/>
                </a:lnSpc>
                <a:spcBef>
                  <a:spcPts val="150"/>
                </a:spcBef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                          - กำหนดนโยบาย </a:t>
              </a:r>
              <a:br>
                <a:rPr lang="th-TH" sz="1300" dirty="0">
                  <a:latin typeface="TH SarabunPSK" pitchFamily="34" charset="-34"/>
                  <a:cs typeface="TH SarabunPSK" pitchFamily="34" charset="-34"/>
                </a:rPr>
              </a:b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               เพื่อผลักดัน</a:t>
              </a: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และ   </a:t>
              </a:r>
            </a:p>
            <a:p>
              <a:pPr marL="217885" indent="-217885">
                <a:lnSpc>
                  <a:spcPts val="1350"/>
                </a:lnSpc>
                <a:spcBef>
                  <a:spcPts val="150"/>
                </a:spcBef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                   ขับเคลื่อน</a:t>
              </a: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ให้เกิด</a:t>
              </a: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ความ   </a:t>
              </a:r>
            </a:p>
            <a:p>
              <a:pPr marL="217885" indent="-217885">
                <a:lnSpc>
                  <a:spcPts val="1350"/>
                </a:lnSpc>
                <a:spcBef>
                  <a:spcPts val="150"/>
                </a:spcBef>
              </a:pP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 </a:t>
              </a:r>
              <a:r>
                <a:rPr lang="th-TH" sz="1300" dirty="0" smtClean="0">
                  <a:latin typeface="TH SarabunPSK" pitchFamily="34" charset="-34"/>
                  <a:cs typeface="TH SarabunPSK" pitchFamily="34" charset="-34"/>
                </a:rPr>
                <a:t>               ยั่งยืน</a:t>
              </a:r>
              <a:r>
                <a:rPr lang="th-TH" sz="1300" dirty="0">
                  <a:latin typeface="TH SarabunPSK" pitchFamily="34" charset="-34"/>
                  <a:cs typeface="TH SarabunPSK" pitchFamily="34" charset="-34"/>
                </a:rPr>
                <a:t>ในการดำเนินงาน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50042" y="551065"/>
            <a:ext cx="397793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0260" indent="-170260" algn="ctr"/>
            <a:r>
              <a:rPr lang="th-TH" sz="2000" b="1" u="sng" dirty="0">
                <a:latin typeface="TH SarabunIT๙" pitchFamily="34" charset="-34"/>
                <a:cs typeface="TH SarabunIT๙" pitchFamily="34" charset="-34"/>
                <a:sym typeface="Wingdings" pitchFamily="2" charset="2"/>
              </a:rPr>
              <a:t>วัตถุประสงค์และเป้าหมายในภาพรวม</a:t>
            </a:r>
            <a:endParaRPr lang="en-US" sz="2000" b="1" u="sng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42030" y="897564"/>
            <a:ext cx="4301970" cy="5052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ts val="1650"/>
              </a:lnSpc>
            </a:pPr>
            <a:r>
              <a:rPr lang="th-TH" sz="17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1. เพื่อการสร้างเสริมพฤติกรรมและนิสัยรักการอ่านของคนไทยที่เข้มแข็ง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42030" y="3939902"/>
            <a:ext cx="4301970" cy="2872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ts val="1650"/>
              </a:lnSpc>
            </a:pPr>
            <a:r>
              <a:rPr lang="th-TH" sz="1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2. เพื่อพัฒนาโครงสร้างพื้นฐานสนับสนุนการสร้างวัฒนธรรมการ</a:t>
            </a:r>
            <a:r>
              <a:rPr lang="th-TH" sz="1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อ่านของ</a:t>
            </a:r>
            <a:r>
              <a:rPr lang="th-TH" sz="1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ไทย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927210" y="1381241"/>
            <a:ext cx="4374486" cy="2198621"/>
            <a:chOff x="6600056" y="1879752"/>
            <a:chExt cx="5976664" cy="3078004"/>
          </a:xfrm>
        </p:grpSpPr>
        <p:graphicFrame>
          <p:nvGraphicFramePr>
            <p:cNvPr id="16" name="Diagram 15"/>
            <p:cNvGraphicFramePr/>
            <p:nvPr>
              <p:extLst>
                <p:ext uri="{D42A27DB-BD31-4B8C-83A1-F6EECF244321}">
                  <p14:modId xmlns:p14="http://schemas.microsoft.com/office/powerpoint/2010/main" val="425814952"/>
                </p:ext>
              </p:extLst>
            </p:nvPr>
          </p:nvGraphicFramePr>
          <p:xfrm>
            <a:off x="8688288" y="1942092"/>
            <a:ext cx="3888432" cy="30156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10056440" y="4008130"/>
              <a:ext cx="1224136" cy="739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latin typeface="TH SarabunIT๙" pitchFamily="34" charset="-34"/>
                  <a:cs typeface="TH SarabunIT๙" pitchFamily="34" charset="-34"/>
                </a:rPr>
                <a:t>เด็กก่อน</a:t>
              </a:r>
              <a:br>
                <a:rPr lang="th-TH" sz="1700" b="1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700" b="1" dirty="0">
                  <a:latin typeface="TH SarabunIT๙" pitchFamily="34" charset="-34"/>
                  <a:cs typeface="TH SarabunIT๙" pitchFamily="34" charset="-34"/>
                </a:rPr>
                <a:t>วัยเรียน</a:t>
              </a:r>
              <a:endParaRPr lang="en-US" sz="17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56395" y="3332085"/>
              <a:ext cx="1596516" cy="434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latin typeface="TH SarabunIT๙" pitchFamily="34" charset="-34"/>
                  <a:cs typeface="TH SarabunIT๙" pitchFamily="34" charset="-34"/>
                </a:rPr>
                <a:t>เด็กและเยาวชน</a:t>
              </a:r>
              <a:endParaRPr lang="en-US" sz="17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834575" y="2698592"/>
              <a:ext cx="1596516" cy="434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latin typeface="TH SarabunIT๙" pitchFamily="34" charset="-34"/>
                  <a:cs typeface="TH SarabunIT๙" pitchFamily="34" charset="-34"/>
                </a:rPr>
                <a:t>วัยทำงาน</a:t>
              </a:r>
              <a:endParaRPr lang="en-US" sz="17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598019" y="2144764"/>
              <a:ext cx="2124464" cy="434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0"/>
                </a:lnSpc>
              </a:pPr>
              <a:r>
                <a:rPr lang="th-TH" sz="1700" b="1" dirty="0">
                  <a:solidFill>
                    <a:schemeClr val="bg1"/>
                  </a:solidFill>
                  <a:latin typeface="TH SarabunIT๙" pitchFamily="34" charset="-34"/>
                  <a:cs typeface="TH SarabunIT๙" pitchFamily="34" charset="-34"/>
                </a:rPr>
                <a:t>ผู้สูงอายุ 60 ปีขึ้นไป</a:t>
              </a:r>
              <a:endParaRPr lang="en-US" sz="1700" dirty="0">
                <a:solidFill>
                  <a:schemeClr val="bg1"/>
                </a:solidFill>
              </a:endParaRPr>
            </a:p>
          </p:txBody>
        </p:sp>
        <p:sp>
          <p:nvSpPr>
            <p:cNvPr id="26" name="Line Callout 1 25"/>
            <p:cNvSpPr/>
            <p:nvPr/>
          </p:nvSpPr>
          <p:spPr>
            <a:xfrm>
              <a:off x="6613492" y="4142280"/>
              <a:ext cx="2421400" cy="472565"/>
            </a:xfrm>
            <a:prstGeom prst="borderCallout1">
              <a:avLst>
                <a:gd name="adj1" fmla="val 53931"/>
                <a:gd name="adj2" fmla="val 99292"/>
                <a:gd name="adj3" fmla="val 53864"/>
                <a:gd name="adj4" fmla="val 147894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“</a:t>
              </a:r>
              <a:r>
                <a:rPr lang="th-TH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มุ่งสร้างนิสัยรักการอ่าน</a:t>
              </a:r>
              <a:r>
                <a:rPr lang="en-US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”</a:t>
              </a:r>
              <a:r>
                <a:rPr lang="th-TH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endParaRPr lang="en-US" sz="15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7" name="Line Callout 1 26"/>
            <p:cNvSpPr/>
            <p:nvPr/>
          </p:nvSpPr>
          <p:spPr>
            <a:xfrm>
              <a:off x="6609509" y="3321784"/>
              <a:ext cx="2421400" cy="657718"/>
            </a:xfrm>
            <a:prstGeom prst="borderCallout1">
              <a:avLst>
                <a:gd name="adj1" fmla="val 53931"/>
                <a:gd name="adj2" fmla="val 99292"/>
                <a:gd name="adj3" fmla="val 86114"/>
                <a:gd name="adj4" fmla="val 135799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“</a:t>
              </a:r>
              <a:r>
                <a:rPr lang="th-TH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มุ่งสร้างนิสัยรักการอ่านและส่งเสริมการอ่านที่มีคุณภาพ</a:t>
              </a:r>
              <a:r>
                <a:rPr lang="en-US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”</a:t>
              </a:r>
              <a:r>
                <a:rPr lang="th-TH" sz="1500" b="1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endParaRPr lang="en-US" sz="15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8" name="Line Callout 1 27"/>
            <p:cNvSpPr/>
            <p:nvPr/>
          </p:nvSpPr>
          <p:spPr>
            <a:xfrm>
              <a:off x="6600056" y="2671148"/>
              <a:ext cx="2421400" cy="572854"/>
            </a:xfrm>
            <a:prstGeom prst="borderCallout1">
              <a:avLst>
                <a:gd name="adj1" fmla="val 53931"/>
                <a:gd name="adj2" fmla="val 99292"/>
                <a:gd name="adj3" fmla="val 112499"/>
                <a:gd name="adj4" fmla="val 129185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spc="-30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“</a:t>
              </a:r>
              <a:r>
                <a:rPr lang="th-TH" sz="1500" b="1" spc="-30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มุ่งส่งเสริมการอ่านที่มีคุณภาพ</a:t>
              </a:r>
              <a:r>
                <a:rPr lang="en-US" sz="1500" b="1" spc="-30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”</a:t>
              </a:r>
              <a:r>
                <a:rPr lang="th-TH" sz="1500" b="1" spc="-30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endParaRPr lang="en-US" sz="1500" b="1" spc="-30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9" name="Line Callout 1 28"/>
            <p:cNvSpPr/>
            <p:nvPr/>
          </p:nvSpPr>
          <p:spPr>
            <a:xfrm>
              <a:off x="6600056" y="1879752"/>
              <a:ext cx="2421400" cy="585533"/>
            </a:xfrm>
            <a:prstGeom prst="borderCallout1">
              <a:avLst>
                <a:gd name="adj1" fmla="val 53931"/>
                <a:gd name="adj2" fmla="val 99292"/>
                <a:gd name="adj3" fmla="val 150612"/>
                <a:gd name="adj4" fmla="val 128041"/>
              </a:avLst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 b="1" spc="-23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“</a:t>
              </a:r>
              <a:r>
                <a:rPr lang="th-TH" sz="1500" b="1" spc="-23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มุ่งส่งเสริมการอ่านเพื่อเสริมสร้างคุณภาพชีวิต</a:t>
              </a:r>
              <a:r>
                <a:rPr lang="en-US" sz="1500" b="1" spc="-23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”</a:t>
              </a:r>
              <a:r>
                <a:rPr lang="th-TH" sz="1500" b="1" spc="-23" dirty="0">
                  <a:solidFill>
                    <a:srgbClr val="C00000"/>
                  </a:solidFill>
                  <a:latin typeface="TH SarabunPSK" pitchFamily="34" charset="-34"/>
                  <a:cs typeface="TH SarabunPSK" pitchFamily="34" charset="-34"/>
                </a:rPr>
                <a:t> </a:t>
              </a:r>
              <a:endParaRPr lang="en-US" sz="1500" b="1" spc="-23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4680012" y="482203"/>
            <a:ext cx="0" cy="466129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5706126" y="3616498"/>
            <a:ext cx="2360915" cy="251396"/>
            <a:chOff x="7392144" y="4902336"/>
            <a:chExt cx="3478533" cy="408367"/>
          </a:xfrm>
        </p:grpSpPr>
        <p:sp>
          <p:nvSpPr>
            <p:cNvPr id="34" name="Up Arrow 33"/>
            <p:cNvSpPr/>
            <p:nvPr/>
          </p:nvSpPr>
          <p:spPr>
            <a:xfrm>
              <a:off x="7392144" y="4902336"/>
              <a:ext cx="720080" cy="408367"/>
            </a:xfrm>
            <a:prstGeom prst="up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Up Arrow 34"/>
            <p:cNvSpPr/>
            <p:nvPr/>
          </p:nvSpPr>
          <p:spPr>
            <a:xfrm>
              <a:off x="10150597" y="4902336"/>
              <a:ext cx="720080" cy="408367"/>
            </a:xfrm>
            <a:prstGeom prst="up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79541" y="4236125"/>
            <a:ext cx="3612425" cy="908184"/>
            <a:chOff x="6731155" y="5648168"/>
            <a:chExt cx="4816567" cy="1210913"/>
          </a:xfrm>
        </p:grpSpPr>
        <p:sp>
          <p:nvSpPr>
            <p:cNvPr id="38" name="Rectangle 37"/>
            <p:cNvSpPr/>
            <p:nvPr/>
          </p:nvSpPr>
          <p:spPr>
            <a:xfrm>
              <a:off x="6731155" y="6257206"/>
              <a:ext cx="2481038" cy="601875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th-TH" sz="1400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กำหนดนโยบายและให้การสนับสนุนอย่างต่อเนื่อง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31155" y="5648168"/>
              <a:ext cx="2481038" cy="601875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th-TH" sz="1400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พัฒนาแหล่งเรียนรู้ให้มีคุณภาพ/ให้บริการอย่างทั่วถึง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264353" y="5648168"/>
              <a:ext cx="2283369" cy="601875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th-TH" sz="1300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สนับสนุนสิ่งอำนวยความสะดวกเพื่อให้ง่ายต่อการเข้าถึงแหล่งเรียนรู้ </a:t>
              </a:r>
              <a:endParaRPr lang="en-US" sz="13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264353" y="6257205"/>
              <a:ext cx="2283369" cy="601875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th-TH" sz="1400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สร้างแรงจูงใจและบรรยากาศ</a:t>
              </a:r>
              <a:br>
                <a:rPr lang="th-TH" sz="1400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</a:br>
              <a:r>
                <a:rPr lang="th-TH" sz="1400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ที่เอื้อต่อการอ่าน</a:t>
              </a:r>
              <a:endParaRPr lang="en-US" sz="1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8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2204"/>
          </a:xfrm>
          <a:solidFill>
            <a:schemeClr val="tx2">
              <a:lumMod val="75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th-TH" sz="2400" b="1" dirty="0">
                <a:solidFill>
                  <a:schemeClr val="bg1"/>
                </a:solidFill>
              </a:rPr>
              <a:t>กรอบยุทธศาสตร์การส่งเสริมวัฒนธรรมการอ่านสู่สังคมแห่งการเรียนรู้ของไทย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pPr>
              <a:defRPr/>
            </a:pPr>
            <a:fld id="{409D30C9-AAD1-4115-BE1B-37690DBF51CE}" type="slidenum">
              <a:rPr lang="th-TH" b="1">
                <a:latin typeface="TH SarabunIT๙" pitchFamily="34" charset="-34"/>
                <a:cs typeface="TH SarabunIT๙" pitchFamily="34" charset="-34"/>
              </a:rPr>
              <a:pPr>
                <a:defRPr/>
              </a:pPr>
              <a:t>42</a:t>
            </a:fld>
            <a:endParaRPr lang="th-TH" b="1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t="17690" r="9432" b="7672"/>
          <a:stretch/>
        </p:blipFill>
        <p:spPr bwMode="auto">
          <a:xfrm>
            <a:off x="467544" y="496501"/>
            <a:ext cx="8208912" cy="464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2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048701"/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386954"/>
          </a:xfrm>
          <a:solidFill>
            <a:schemeClr val="tx2">
              <a:lumMod val="75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th-TH" alt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ขั้นตอนการขับเคลื่อนและกำกับติดตามแผนแม่บทฯ สู่การปฏิบัติ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t="16482" r="8861" b="7824"/>
          <a:stretch/>
        </p:blipFill>
        <p:spPr bwMode="auto">
          <a:xfrm>
            <a:off x="444712" y="522456"/>
            <a:ext cx="8242136" cy="45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9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897731"/>
            <a:ext cx="1809750" cy="23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8702" name="Title 104870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88144"/>
          </a:xfrm>
          <a:solidFill>
            <a:schemeClr val="tx2">
              <a:lumMod val="75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th-TH" altLang="th-TH" sz="2400" b="1" dirty="0">
                <a:solidFill>
                  <a:schemeClr val="bg1"/>
                </a:solidFill>
              </a:rPr>
              <a:t>เส้นทางสู่ความสำเร็จ</a:t>
            </a:r>
            <a:r>
              <a:rPr lang="en-US" altLang="th-TH" sz="2400" b="1" dirty="0">
                <a:solidFill>
                  <a:schemeClr val="bg1"/>
                </a:solidFill>
              </a:rPr>
              <a:t> </a:t>
            </a:r>
            <a:r>
              <a:rPr lang="th-TH" altLang="th-TH" sz="2400" b="1" dirty="0">
                <a:solidFill>
                  <a:schemeClr val="bg1"/>
                </a:solidFill>
              </a:rPr>
              <a:t>“</a:t>
            </a:r>
            <a:r>
              <a:rPr lang="th-TH" sz="2400" b="1" dirty="0">
                <a:solidFill>
                  <a:schemeClr val="bg1"/>
                </a:solidFill>
              </a:rPr>
              <a:t>การส่งเสริมวัฒนธรรมการอ่านสู่สังคมแห่งการเรียนรู้ของไทย”</a:t>
            </a:r>
            <a:r>
              <a:rPr lang="en-US" altLang="th-TH" sz="2400" b="1" dirty="0">
                <a:solidFill>
                  <a:schemeClr val="bg1"/>
                </a:solidFill>
              </a:rPr>
              <a:t> </a:t>
            </a:r>
            <a:endParaRPr lang="th-TH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527583" y="303498"/>
          <a:ext cx="5869808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ounded Rectangle 35"/>
          <p:cNvSpPr/>
          <p:nvPr/>
        </p:nvSpPr>
        <p:spPr>
          <a:xfrm>
            <a:off x="23813" y="3437335"/>
            <a:ext cx="1470422" cy="1653778"/>
          </a:xfrm>
          <a:prstGeom prst="roundRect">
            <a:avLst/>
          </a:prstGeom>
          <a:solidFill>
            <a:srgbClr val="000099"/>
          </a:solidFill>
          <a:ln w="9525"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875"/>
              </a:lnSpc>
              <a:defRPr/>
            </a:pPr>
            <a:r>
              <a:rPr lang="th-TH" sz="17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แผนแม่บทส่งเสริมวัฒนธรรม</a:t>
            </a:r>
            <a:br>
              <a:rPr lang="th-TH" sz="17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17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การอ่านสู่สังคมแห่งการเรียนรู้ของไทย </a:t>
            </a:r>
            <a:br>
              <a:rPr lang="th-TH" sz="17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17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พ.ศ. 2560</a:t>
            </a:r>
            <a:r>
              <a:rPr lang="en-US" sz="17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-2564</a:t>
            </a:r>
            <a:endParaRPr lang="th-TH" sz="17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23813" y="1419622"/>
            <a:ext cx="2431256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“ภายใน ๕ ปี คนไทย</a:t>
            </a:r>
            <a:br>
              <a:rPr lang="th-TH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ใช้เวลากับการอ่านที่มี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คุณภาพขึ้นเฉลี่ย </a:t>
            </a:r>
            <a:r>
              <a:rPr lang="th-TH" b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90</a:t>
            </a:r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นาทีต่อวัน” </a:t>
            </a:r>
            <a:endParaRPr lang="th-TH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9772" y="2298064"/>
            <a:ext cx="932910" cy="3276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>
              <a:lnSpc>
                <a:spcPts val="1800"/>
              </a:lnSpc>
              <a:defRPr/>
            </a:pPr>
            <a:r>
              <a:rPr lang="th-TH" sz="1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2560-64</a:t>
            </a:r>
            <a:endParaRPr lang="en-US" sz="1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3381" y="1371601"/>
            <a:ext cx="933450" cy="3274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>
              <a:lnSpc>
                <a:spcPts val="1800"/>
              </a:lnSpc>
              <a:defRPr/>
            </a:pPr>
            <a:r>
              <a:rPr lang="th-TH" sz="1800" b="1" dirty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2560-69</a:t>
            </a:r>
            <a:endParaRPr lang="en-US" sz="1800" b="1" dirty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9926" y="891561"/>
            <a:ext cx="932259" cy="3274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>
              <a:lnSpc>
                <a:spcPts val="1800"/>
              </a:lnSpc>
              <a:defRPr/>
            </a:pPr>
            <a:r>
              <a:rPr lang="th-TH" sz="18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2560-</a:t>
            </a:r>
            <a:r>
              <a:rPr lang="en-US" sz="18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7</a:t>
            </a:r>
            <a:r>
              <a:rPr lang="th-TH" sz="18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9</a:t>
            </a:r>
            <a:endParaRPr lang="en-US" sz="18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87166" y="4791075"/>
            <a:ext cx="5185172" cy="300038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th-TH" sz="1500" b="1" dirty="0">
                <a:latin typeface="TH SarabunPSK" pitchFamily="34" charset="-34"/>
                <a:cs typeface="TH SarabunPSK" pitchFamily="34" charset="-34"/>
              </a:rPr>
              <a:t>กำหนดเป็น </a:t>
            </a:r>
            <a:r>
              <a:rPr lang="en-US" sz="1500" b="1" dirty="0">
                <a:latin typeface="TH SarabunPSK" pitchFamily="34" charset="-34"/>
                <a:cs typeface="TH SarabunPSK" pitchFamily="34" charset="-34"/>
              </a:rPr>
              <a:t>KPI</a:t>
            </a:r>
            <a:r>
              <a:rPr lang="th-TH" sz="1500" b="1" dirty="0">
                <a:latin typeface="TH SarabunPSK" pitchFamily="34" charset="-34"/>
                <a:cs typeface="TH SarabunPSK" pitchFamily="34" charset="-34"/>
              </a:rPr>
              <a:t> ผลการดำเนินงานส่งเสริมวัฒนธรรมการอ่านในคำรับรองปฏิบัติราชการทุกปี</a:t>
            </a:r>
          </a:p>
        </p:txBody>
      </p:sp>
      <p:grpSp>
        <p:nvGrpSpPr>
          <p:cNvPr id="20493" name="Group 21"/>
          <p:cNvGrpSpPr>
            <a:grpSpLocks/>
          </p:cNvGrpSpPr>
          <p:nvPr/>
        </p:nvGrpSpPr>
        <p:grpSpPr bwMode="auto">
          <a:xfrm>
            <a:off x="2087166" y="2950369"/>
            <a:ext cx="1728788" cy="1805965"/>
            <a:chOff x="2999656" y="3933056"/>
            <a:chExt cx="2304256" cy="2191770"/>
          </a:xfrm>
        </p:grpSpPr>
        <p:sp>
          <p:nvSpPr>
            <p:cNvPr id="19" name="Rectangle 18"/>
            <p:cNvSpPr/>
            <p:nvPr/>
          </p:nvSpPr>
          <p:spPr>
            <a:xfrm>
              <a:off x="2999656" y="3933056"/>
              <a:ext cx="2304256" cy="2160240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th-TH" sz="1500" b="1" dirty="0">
                <a:latin typeface="TH SarabunIT๙" pitchFamily="34" charset="-34"/>
                <a:cs typeface="TH SarabunIT๙" pitchFamily="34" charset="-34"/>
              </a:endParaRPr>
            </a:p>
          </p:txBody>
        </p:sp>
        <p:sp>
          <p:nvSpPr>
            <p:cNvPr id="20503" name="TextBox 17"/>
            <p:cNvSpPr txBox="1">
              <a:spLocks noChangeArrowheads="1"/>
            </p:cNvSpPr>
            <p:nvPr/>
          </p:nvSpPr>
          <p:spPr bwMode="auto">
            <a:xfrm>
              <a:off x="3071664" y="4005064"/>
              <a:ext cx="2160240" cy="211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ts val="1050"/>
                </a:lnSpc>
                <a:spcBef>
                  <a:spcPts val="225"/>
                </a:spcBef>
              </a:pP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* คนไทยอ่านเพิ่มขึ้น ร้อยละ 85</a:t>
              </a:r>
              <a:endParaRPr lang="en-US" sz="1300">
                <a:latin typeface="TH SarabunIT๙" pitchFamily="34" charset="-34"/>
                <a:cs typeface="TH SarabunIT๙" pitchFamily="34" charset="-34"/>
              </a:endParaRPr>
            </a:p>
            <a:p>
              <a:pPr eaLnBrk="1" hangingPunct="1">
                <a:lnSpc>
                  <a:spcPts val="1050"/>
                </a:lnSpc>
                <a:spcBef>
                  <a:spcPts val="225"/>
                </a:spcBef>
              </a:pPr>
              <a:r>
                <a:rPr lang="en-US" sz="1300">
                  <a:latin typeface="TH SarabunIT๙" pitchFamily="34" charset="-34"/>
                  <a:cs typeface="TH SarabunIT๙" pitchFamily="34" charset="-34"/>
                </a:rPr>
                <a:t>* </a:t>
              </a: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คนไทย 6 ปีขึ้นไปใช้เวลาอ่าน  </a:t>
              </a:r>
              <a:br>
                <a:rPr lang="th-TH" sz="130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   เฉลี่ย 90 นาที</a:t>
              </a:r>
            </a:p>
            <a:p>
              <a:pPr eaLnBrk="1" hangingPunct="1">
                <a:lnSpc>
                  <a:spcPts val="1050"/>
                </a:lnSpc>
                <a:spcBef>
                  <a:spcPts val="225"/>
                </a:spcBef>
              </a:pP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* มีแหล่งเรียนรู้ที่มีคุณภาพ/</a:t>
              </a:r>
              <a:br>
                <a:rPr lang="th-TH" sz="130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  ง่ายต่อการเข้าถึงเพิ่มขึ้นในพื้นที่</a:t>
              </a:r>
              <a:br>
                <a:rPr lang="th-TH" sz="130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  จ.ชายแดนใต้ และเขตเศรษฐกิจ</a:t>
              </a:r>
              <a:br>
                <a:rPr lang="th-TH" sz="130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  พิเศษ 6 แห่ง</a:t>
              </a:r>
            </a:p>
            <a:p>
              <a:pPr eaLnBrk="1" hangingPunct="1">
                <a:lnSpc>
                  <a:spcPts val="1050"/>
                </a:lnSpc>
                <a:spcBef>
                  <a:spcPts val="225"/>
                </a:spcBef>
              </a:pP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* มีผู้ใช้บริการหอสมุดแห่งชาติ</a:t>
              </a:r>
              <a:br>
                <a:rPr lang="th-TH" sz="130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  และห้องสมุดเพิ่มขึ้น</a:t>
              </a:r>
            </a:p>
            <a:p>
              <a:pPr eaLnBrk="1" hangingPunct="1">
                <a:lnSpc>
                  <a:spcPts val="1050"/>
                </a:lnSpc>
                <a:spcBef>
                  <a:spcPts val="225"/>
                </a:spcBef>
              </a:pP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* มีเครือข่ายส่งเสริมการอ่าน</a:t>
              </a:r>
              <a:br>
                <a:rPr lang="th-TH" sz="130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>
                  <a:latin typeface="TH SarabunIT๙" pitchFamily="34" charset="-34"/>
                  <a:cs typeface="TH SarabunIT๙" pitchFamily="34" charset="-34"/>
                </a:rPr>
                <a:t>  เพิ่มขึ้นอย่างน้อย 90 เครือข่าย </a:t>
              </a:r>
              <a:endParaRPr lang="en-US" sz="1300">
                <a:latin typeface="TH SarabunIT๙" pitchFamily="34" charset="-34"/>
                <a:cs typeface="TH SarabunIT๙" pitchFamily="34" charset="-34"/>
              </a:endParaRPr>
            </a:p>
          </p:txBody>
        </p:sp>
      </p:grpSp>
      <p:grpSp>
        <p:nvGrpSpPr>
          <p:cNvPr id="20494" name="Group 22"/>
          <p:cNvGrpSpPr>
            <a:grpSpLocks/>
          </p:cNvGrpSpPr>
          <p:nvPr/>
        </p:nvGrpSpPr>
        <p:grpSpPr bwMode="auto">
          <a:xfrm>
            <a:off x="3880248" y="2139554"/>
            <a:ext cx="1620440" cy="1955006"/>
            <a:chOff x="5262347" y="2852936"/>
            <a:chExt cx="2160240" cy="2607325"/>
          </a:xfrm>
        </p:grpSpPr>
        <p:sp>
          <p:nvSpPr>
            <p:cNvPr id="20" name="Rectangle 19"/>
            <p:cNvSpPr/>
            <p:nvPr/>
          </p:nvSpPr>
          <p:spPr>
            <a:xfrm>
              <a:off x="5289330" y="2852936"/>
              <a:ext cx="2103100" cy="2593033"/>
            </a:xfrm>
            <a:prstGeom prst="rect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th-TH" sz="1500" b="1" dirty="0">
                <a:latin typeface="TH SarabunIT๙" pitchFamily="34" charset="-34"/>
                <a:cs typeface="TH SarabunIT๙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62347" y="2905336"/>
              <a:ext cx="2160240" cy="2554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1125"/>
                </a:lnSpc>
                <a:spcBef>
                  <a:spcPts val="225"/>
                </a:spcBef>
                <a:defRPr/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คนไทยอ่านเพิ่มขึ้น ร้อยละ </a:t>
              </a:r>
              <a:r>
                <a:rPr lang="en-US" sz="1300" dirty="0">
                  <a:latin typeface="TH SarabunIT๙" pitchFamily="34" charset="-34"/>
                  <a:cs typeface="TH SarabunIT๙" pitchFamily="34" charset="-34"/>
                </a:rPr>
                <a:t>88</a:t>
              </a:r>
              <a:endParaRPr lang="th-TH" sz="1300" dirty="0">
                <a:latin typeface="TH SarabunIT๙" pitchFamily="34" charset="-34"/>
                <a:cs typeface="TH SarabunIT๙" pitchFamily="34" charset="-34"/>
              </a:endParaRPr>
            </a:p>
            <a:p>
              <a:pPr marL="83344" indent="-83344">
                <a:lnSpc>
                  <a:spcPts val="1125"/>
                </a:lnSpc>
                <a:spcBef>
                  <a:spcPts val="225"/>
                </a:spcBef>
                <a:defRPr/>
              </a:pPr>
              <a:r>
                <a:rPr lang="en-US" sz="1300" dirty="0">
                  <a:latin typeface="TH SarabunIT๙" pitchFamily="34" charset="-34"/>
                  <a:cs typeface="TH SarabunIT๙" pitchFamily="34" charset="-34"/>
                </a:rPr>
                <a:t>* </a:t>
              </a: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คนไทย 6 ปีขึ้นไปใช้เวลาอ่าน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เฉลี่ย 120 นาที</a:t>
              </a:r>
            </a:p>
            <a:p>
              <a:pPr>
                <a:lnSpc>
                  <a:spcPts val="1125"/>
                </a:lnSpc>
                <a:spcBef>
                  <a:spcPts val="225"/>
                </a:spcBef>
                <a:defRPr/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มีแหล่งเรียนรู้ที่มีคุณภาพ/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ง่ายต่อการเข้าถึงเพิ่มขึ้นในพื้นที่ 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spc="-30" dirty="0">
                  <a:latin typeface="TH SarabunIT๙" pitchFamily="34" charset="-34"/>
                  <a:cs typeface="TH SarabunIT๙" pitchFamily="34" charset="-34"/>
                </a:rPr>
                <a:t>   จ.ชายแดนทั่วประเทศ และเขต</a:t>
              </a:r>
              <a:br>
                <a:rPr lang="th-TH" sz="1300" spc="-3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spc="-30" dirty="0">
                  <a:latin typeface="TH SarabunIT๙" pitchFamily="34" charset="-34"/>
                  <a:cs typeface="TH SarabunIT๙" pitchFamily="34" charset="-34"/>
                </a:rPr>
                <a:t>   เศรษฐกิจพิเศษที่ประกาศเพิ่ม</a:t>
              </a:r>
              <a:endParaRPr lang="en-US" sz="1300" spc="-30" dirty="0">
                <a:latin typeface="TH SarabunIT๙" pitchFamily="34" charset="-34"/>
                <a:cs typeface="TH SarabunIT๙" pitchFamily="34" charset="-34"/>
              </a:endParaRPr>
            </a:p>
            <a:p>
              <a:pPr>
                <a:lnSpc>
                  <a:spcPts val="1125"/>
                </a:lnSpc>
                <a:spcBef>
                  <a:spcPts val="225"/>
                </a:spcBef>
                <a:defRPr/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มีผู้ใช้บริการหอสมุดแห่งชาติ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และห้องสมุดเพิ่มขึ้น</a:t>
              </a:r>
            </a:p>
            <a:p>
              <a:pPr>
                <a:lnSpc>
                  <a:spcPts val="1125"/>
                </a:lnSpc>
                <a:spcBef>
                  <a:spcPts val="225"/>
                </a:spcBef>
                <a:defRPr/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มีเครือข่ายส่งเสริมการอ่าน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เพิ่มขึ้นอย่างน้อย 180 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เครือข่าย </a:t>
              </a:r>
              <a:endParaRPr lang="en-US" sz="1300" dirty="0">
                <a:latin typeface="TH SarabunIT๙" pitchFamily="34" charset="-34"/>
                <a:cs typeface="TH SarabunIT๙" pitchFamily="34" charset="-34"/>
              </a:endParaRPr>
            </a:p>
          </p:txBody>
        </p:sp>
      </p:grpSp>
      <p:grpSp>
        <p:nvGrpSpPr>
          <p:cNvPr id="20495" name="Group 27"/>
          <p:cNvGrpSpPr>
            <a:grpSpLocks/>
          </p:cNvGrpSpPr>
          <p:nvPr/>
        </p:nvGrpSpPr>
        <p:grpSpPr bwMode="auto">
          <a:xfrm>
            <a:off x="5543550" y="1706166"/>
            <a:ext cx="1620441" cy="1955602"/>
            <a:chOff x="5262347" y="2852935"/>
            <a:chExt cx="2160240" cy="2607072"/>
          </a:xfrm>
        </p:grpSpPr>
        <p:sp>
          <p:nvSpPr>
            <p:cNvPr id="29" name="Rectangle 28"/>
            <p:cNvSpPr/>
            <p:nvPr/>
          </p:nvSpPr>
          <p:spPr>
            <a:xfrm>
              <a:off x="5289331" y="2852935"/>
              <a:ext cx="2103098" cy="2593580"/>
            </a:xfrm>
            <a:prstGeom prst="rect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th-TH" sz="1500" b="1" dirty="0">
                <a:latin typeface="TH SarabunIT๙" pitchFamily="34" charset="-34"/>
                <a:cs typeface="TH SarabunIT๙" pitchFamily="34" charset="-34"/>
              </a:endParaRPr>
            </a:p>
          </p:txBody>
        </p:sp>
        <p:sp>
          <p:nvSpPr>
            <p:cNvPr id="20499" name="TextBox 29"/>
            <p:cNvSpPr txBox="1">
              <a:spLocks noChangeArrowheads="1"/>
            </p:cNvSpPr>
            <p:nvPr/>
          </p:nvSpPr>
          <p:spPr bwMode="auto">
            <a:xfrm>
              <a:off x="5262347" y="2905851"/>
              <a:ext cx="2160240" cy="255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ts val="1125"/>
                </a:lnSpc>
                <a:spcBef>
                  <a:spcPts val="225"/>
                </a:spcBef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คนไทยอ่านเพิ่มขึ้น ร้อยละ 95</a:t>
              </a:r>
            </a:p>
            <a:p>
              <a:pPr marL="83344" indent="-83344" eaLnBrk="1" hangingPunct="1">
                <a:lnSpc>
                  <a:spcPts val="1125"/>
                </a:lnSpc>
                <a:spcBef>
                  <a:spcPts val="225"/>
                </a:spcBef>
              </a:pPr>
              <a:r>
                <a:rPr lang="en-US" sz="1300" dirty="0">
                  <a:latin typeface="TH SarabunIT๙" pitchFamily="34" charset="-34"/>
                  <a:cs typeface="TH SarabunIT๙" pitchFamily="34" charset="-34"/>
                </a:rPr>
                <a:t>* </a:t>
              </a: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คนไทย 6 ปีขึ้นไปใช้เวลาอ่าน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เฉลี่ย 180 นาที</a:t>
              </a:r>
            </a:p>
            <a:p>
              <a:pPr eaLnBrk="1" hangingPunct="1">
                <a:lnSpc>
                  <a:spcPts val="1125"/>
                </a:lnSpc>
                <a:spcBef>
                  <a:spcPts val="225"/>
                </a:spcBef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มีแหล่งเรียนรู้ที่มีคุณภาพ/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ง่ายต่อการเข้าถึงเพิ่มขึ้นใน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ทุกชุมชนที่ขาดแคลน/มีความ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ต้องการทั่วประเทศ</a:t>
              </a:r>
            </a:p>
            <a:p>
              <a:pPr eaLnBrk="1" hangingPunct="1">
                <a:lnSpc>
                  <a:spcPts val="1125"/>
                </a:lnSpc>
                <a:spcBef>
                  <a:spcPts val="225"/>
                </a:spcBef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มีผู้ใช้บริการหอสมุดแห่งชาติ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และห้องสมุดเพิ่มขึ้น</a:t>
              </a:r>
            </a:p>
            <a:p>
              <a:pPr eaLnBrk="1" hangingPunct="1">
                <a:lnSpc>
                  <a:spcPts val="1125"/>
                </a:lnSpc>
                <a:spcBef>
                  <a:spcPts val="225"/>
                </a:spcBef>
              </a:pP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* มีเครือข่ายส่งเสริมการอ่าน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เพิ่มขึ้นอย่างน้อย 270 </a:t>
              </a:r>
              <a:br>
                <a:rPr lang="th-TH" sz="1300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300" dirty="0">
                  <a:latin typeface="TH SarabunIT๙" pitchFamily="34" charset="-34"/>
                  <a:cs typeface="TH SarabunIT๙" pitchFamily="34" charset="-34"/>
                </a:rPr>
                <a:t>  เครือข่าย </a:t>
              </a:r>
              <a:endParaRPr lang="en-US" sz="1300" dirty="0">
                <a:latin typeface="TH SarabunIT๙" pitchFamily="34" charset="-34"/>
                <a:cs typeface="TH SarabunIT๙" pitchFamily="34" charset="-34"/>
              </a:endParaRPr>
            </a:p>
          </p:txBody>
        </p:sp>
      </p:grpSp>
      <p:sp>
        <p:nvSpPr>
          <p:cNvPr id="20496" name="Rectangle 3"/>
          <p:cNvSpPr>
            <a:spLocks noChangeArrowheads="1"/>
          </p:cNvSpPr>
          <p:nvPr/>
        </p:nvSpPr>
        <p:spPr bwMode="auto">
          <a:xfrm>
            <a:off x="3761930" y="403623"/>
            <a:ext cx="5401121" cy="36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2250"/>
              </a:lnSpc>
            </a:pPr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“คนทุกวัยในสังคมไทยมีวัฒนธรรมการอ่านที่เข้มแข็ง”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04447" y="4880373"/>
            <a:ext cx="2133600" cy="273844"/>
          </a:xfrm>
        </p:spPr>
        <p:txBody>
          <a:bodyPr/>
          <a:lstStyle/>
          <a:p>
            <a:pPr>
              <a:defRPr/>
            </a:pPr>
            <a:fld id="{D1A5066F-A172-47DC-8356-99A864DE9DD2}" type="slidenum">
              <a:rPr lang="th-TH" b="1"/>
              <a:pPr>
                <a:defRPr/>
              </a:pPr>
              <a:t>44</a:t>
            </a:fld>
            <a:endParaRPr lang="th-TH" b="1"/>
          </a:p>
        </p:txBody>
      </p:sp>
    </p:spTree>
    <p:extLst>
      <p:ext uri="{BB962C8B-B14F-4D97-AF65-F5344CB8AC3E}">
        <p14:creationId xmlns:p14="http://schemas.microsoft.com/office/powerpoint/2010/main" val="5813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2599"/>
            <a:ext cx="4075555" cy="3377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marL="259556" indent="-259556">
              <a:lnSpc>
                <a:spcPts val="1875"/>
              </a:lnSpc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การสร้างการรับรู้และความเข้าใจเกี่ยวกับแผนแม่บทส่งเสริมวัฒนธรรมการอ่านฯ ในพื้นที่จังหวัด</a:t>
            </a:r>
            <a:r>
              <a:rPr lang="th-TH" sz="1800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700" dirty="0">
                <a:latin typeface="TH SarabunIT๙" pitchFamily="34" charset="-34"/>
                <a:cs typeface="TH SarabunIT๙" pitchFamily="34" charset="-34"/>
              </a:rPr>
              <a:t>ให้กับทุกภาคส่วนที่เกี่ยวข้อง โดยเริ่มจากหน่วยงานภาครัฐที่ได้รับการจัดสรรงบประมาณ ผ่านการประชุมและเผยแพร่ผ่านสื่อรูปแบบต่างๆ  </a:t>
            </a:r>
          </a:p>
          <a:p>
            <a:pPr marL="259556" indent="-259556">
              <a:lnSpc>
                <a:spcPts val="1875"/>
              </a:lnSpc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ประชาสัมพันธ์แหล่งเรียนรู้ทางวัฒนธรรมของจังหวัด  </a:t>
            </a:r>
            <a:endParaRPr lang="th-TH" sz="1800" dirty="0">
              <a:latin typeface="TH SarabunIT๙" pitchFamily="34" charset="-34"/>
              <a:cs typeface="TH SarabunIT๙" pitchFamily="34" charset="-34"/>
            </a:endParaRPr>
          </a:p>
          <a:p>
            <a:pPr marL="259556" indent="-259556">
              <a:lnSpc>
                <a:spcPts val="1875"/>
              </a:lnSpc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แปลงแผนแม่บทส่งเสริมวัฒนธรรมการอ่านสู่การปฏิบัติ </a:t>
            </a:r>
            <a:endParaRPr lang="en-US" sz="1800" dirty="0">
              <a:latin typeface="TH SarabunIT๙" pitchFamily="34" charset="-34"/>
              <a:cs typeface="TH SarabunIT๙" pitchFamily="34" charset="-34"/>
            </a:endParaRPr>
          </a:p>
          <a:p>
            <a:pPr marL="644129" lvl="1" indent="-301229">
              <a:lnSpc>
                <a:spcPts val="1800"/>
              </a:lnSpc>
              <a:buFont typeface="Wingdings" pitchFamily="2" charset="2"/>
              <a:buChar char="ü"/>
            </a:pPr>
            <a:r>
              <a:rPr lang="th-TH" sz="1700" dirty="0">
                <a:latin typeface="TH SarabunIT๙" pitchFamily="34" charset="-34"/>
                <a:cs typeface="TH SarabunIT๙" pitchFamily="34" charset="-34"/>
              </a:rPr>
              <a:t>ดำเนินการในรูปแบบคณะทำงานร่วมระหว่างสำนักงานวัฒนธรรมจังหวัดร่วมหน่วยงานที่เกี่ยวข้องในพื้นที่จังหวัด</a:t>
            </a:r>
          </a:p>
          <a:p>
            <a:pPr marL="644129" lvl="1" indent="-301229">
              <a:lnSpc>
                <a:spcPts val="1800"/>
              </a:lnSpc>
              <a:buFont typeface="Wingdings" pitchFamily="2" charset="2"/>
              <a:buChar char="ü"/>
            </a:pPr>
            <a:r>
              <a:rPr lang="th-TH" sz="1700" dirty="0">
                <a:latin typeface="TH SarabunIT๙" pitchFamily="34" charset="-34"/>
                <a:cs typeface="TH SarabunIT๙" pitchFamily="34" charset="-34"/>
              </a:rPr>
              <a:t>สำรวจและประเมินสภาพปัญหาและความต้องการด้านการส่งเสริมการอ่านในพื้นที่</a:t>
            </a:r>
          </a:p>
          <a:p>
            <a:pPr marL="644129" lvl="1" indent="-301229">
              <a:lnSpc>
                <a:spcPts val="1800"/>
              </a:lnSpc>
              <a:buFont typeface="Wingdings" pitchFamily="2" charset="2"/>
              <a:buChar char="ü"/>
            </a:pPr>
            <a:r>
              <a:rPr lang="th-TH" sz="1700" dirty="0">
                <a:latin typeface="TH SarabunIT๙" pitchFamily="34" charset="-34"/>
                <a:cs typeface="TH SarabunIT๙" pitchFamily="34" charset="-34"/>
              </a:rPr>
              <a:t>ดำเนินโครงการ/กิจกรรมที่สอดคล้องตามความต้องการหรือแก้ปัญหาพื้นที่ ตลอดจนตอบสนองเป้าหมายของแผนฯ</a:t>
            </a:r>
          </a:p>
          <a:p>
            <a:pPr marL="644129" lvl="1" indent="-301229">
              <a:lnSpc>
                <a:spcPts val="1800"/>
              </a:lnSpc>
              <a:buFont typeface="Wingdings" pitchFamily="2" charset="2"/>
              <a:buChar char="ü"/>
            </a:pPr>
            <a:r>
              <a:rPr lang="th-TH" sz="1700" dirty="0">
                <a:latin typeface="TH SarabunIT๙" pitchFamily="34" charset="-34"/>
                <a:cs typeface="TH SarabunIT๙" pitchFamily="34" charset="-34"/>
              </a:rPr>
              <a:t>ติดตามประเมินผลและรายงานผลการดำเนินต่อผู้บริหาร</a:t>
            </a:r>
            <a:br>
              <a:rPr lang="th-TH" sz="1700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700" dirty="0">
                <a:latin typeface="TH SarabunIT๙" pitchFamily="34" charset="-34"/>
                <a:cs typeface="TH SarabunIT๙" pitchFamily="34" charset="-34"/>
              </a:rPr>
              <a:t>ในจังหวัดและคณะกรรมการ</a:t>
            </a:r>
            <a:r>
              <a:rPr lang="th-TH" sz="1700" dirty="0" err="1"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1700" dirty="0">
                <a:latin typeface="TH SarabunIT๙" pitchFamily="34" charset="-34"/>
                <a:cs typeface="TH SarabunIT๙" pitchFamily="34" charset="-34"/>
              </a:rPr>
              <a:t>การฯ อย่างต่อเนื่อง</a:t>
            </a:r>
            <a:endParaRPr lang="en-US" sz="17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lIns="68580" tIns="34290" rIns="68580" bIns="34290"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H SarabunPSK" pitchFamily="34" charset="-34"/>
                <a:ea typeface="+mj-ea"/>
                <a:cs typeface="TH SarabunPSK" pitchFamily="34" charset="-34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bg1"/>
                </a:solidFill>
              </a:rPr>
              <a:t>แนวทางการขับเคลื่อนแผนแม่บทส่งเสริมวัฒนธรรมการอ่านฯ ในเชิงพื้นที่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7604" y="426518"/>
            <a:ext cx="2121042" cy="43204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>
              <a:defRPr/>
            </a:pP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“ปูพรม”</a:t>
            </a:r>
            <a:endParaRPr lang="en-US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02" y="899509"/>
            <a:ext cx="3996444" cy="811916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noAutofit/>
          </a:bodyPr>
          <a:lstStyle/>
          <a:p>
            <a:r>
              <a:rPr lang="th-TH" sz="1800" b="1" u="sng" dirty="0">
                <a:latin typeface="TH SarabunPSK" pitchFamily="34" charset="-34"/>
                <a:cs typeface="TH SarabunPSK" pitchFamily="34" charset="-34"/>
              </a:rPr>
              <a:t>กลไกการทำงาน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: 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8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การหน่วยงานสังกัด </a:t>
            </a:r>
            <a:r>
              <a:rPr lang="th-TH" sz="18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วธ</a:t>
            </a:r>
            <a:r>
              <a:rPr lang="th-TH" sz="1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. ศธ. และ </a:t>
            </a:r>
            <a:r>
              <a:rPr lang="th-TH" sz="18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มธ</a:t>
            </a:r>
            <a:r>
              <a:rPr lang="th-TH" sz="1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. ในระดับจังหวัด</a:t>
            </a:r>
          </a:p>
          <a:p>
            <a:r>
              <a:rPr lang="th-TH" sz="18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และกลไกประชาชน</a:t>
            </a:r>
            <a:endParaRPr lang="en-US" sz="18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0042" y="1780439"/>
            <a:ext cx="4193958" cy="3320772"/>
          </a:xfrm>
          <a:prstGeom prst="rect">
            <a:avLst/>
          </a:prstGeom>
          <a:solidFill>
            <a:srgbClr val="EBFFEB"/>
          </a:solidFill>
        </p:spPr>
        <p:txBody>
          <a:bodyPr wrap="square" lIns="68580" tIns="34290" rIns="68580" bIns="34290">
            <a:noAutofit/>
          </a:bodyPr>
          <a:lstStyle/>
          <a:p>
            <a:pPr marL="259556" indent="-259556">
              <a:lnSpc>
                <a:spcPts val="1950"/>
              </a:lnSpc>
              <a:spcBef>
                <a:spcPts val="150"/>
              </a:spcBef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ถอดสรุปบทเรียนความสำเร็จและจัดทำข้อเสนอแนะแนวทาง/นวัตกรรมการส่งเสริมวัฒนธรรมการอ่าน</a:t>
            </a:r>
          </a:p>
          <a:p>
            <a:pPr marL="259556" indent="-259556">
              <a:lnSpc>
                <a:spcPts val="1950"/>
              </a:lnSpc>
              <a:spcBef>
                <a:spcPts val="150"/>
              </a:spcBef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สนับสนุนกิจกรรม/นวัตกรรมเพื่อสร้างเสริมการเป็นเมืองต้นแบบวัฒนธรรมการอ่าน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  <a:p>
            <a:pPr marL="259556" indent="-259556">
              <a:lnSpc>
                <a:spcPts val="1950"/>
              </a:lnSpc>
              <a:spcBef>
                <a:spcPts val="150"/>
              </a:spcBef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เสริมสร้างความร่วมมือภาคีเครือข่ายและสร้างความเข้มแข็งของกลไกการขับเคลื่อน</a:t>
            </a:r>
          </a:p>
          <a:p>
            <a:pPr marL="259556" indent="-259556">
              <a:lnSpc>
                <a:spcPts val="1950"/>
              </a:lnSpc>
              <a:spcBef>
                <a:spcPts val="150"/>
              </a:spcBef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จัดทำแผนเผยแพร่ประชาสัมพันธ์และต่อยอดขยายผล</a:t>
            </a:r>
            <a:br>
              <a:rPr lang="th-TH" sz="1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การส่งเสริมเมืองวัฒนธรรมการอ่าน 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  <a:p>
            <a:pPr marL="259556" indent="-259556">
              <a:lnSpc>
                <a:spcPts val="1950"/>
              </a:lnSpc>
              <a:spcBef>
                <a:spcPts val="150"/>
              </a:spcBef>
              <a:buFont typeface="+mj-lt"/>
              <a:buAutoNum type="arabicParenR"/>
            </a:pP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ติดตามและการประเมินผลการดำเนินงานและรายงานผลต่อคณะกรรมการ</a:t>
            </a:r>
            <a:r>
              <a:rPr lang="th-TH" sz="1800" b="1" dirty="0" err="1"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การฯ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95628" y="436909"/>
            <a:ext cx="2121042" cy="43204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“พื้นที่ต้นแบบ”</a:t>
            </a:r>
            <a:endParaRPr lang="en-US" sz="24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0042" y="922858"/>
            <a:ext cx="4193958" cy="807914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th-TH" sz="1800" b="1" u="sng" dirty="0">
                <a:latin typeface="TH SarabunPSK" pitchFamily="34" charset="-34"/>
                <a:cs typeface="TH SarabunPSK" pitchFamily="34" charset="-34"/>
              </a:rPr>
              <a:t>กลไกการทำงาน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: 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ts val="1800"/>
              </a:lnSpc>
            </a:pPr>
            <a:r>
              <a:rPr lang="th-TH" sz="1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คณะอนุกรรมการส่งเสริมเมืองต้นแบบวัฒนธรรมการอ่าน </a:t>
            </a:r>
            <a:endParaRPr lang="th-TH" sz="1800" b="1" dirty="0" smtClean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ts val="1800"/>
              </a:lnSpc>
            </a:pPr>
            <a:r>
              <a:rPr lang="th-TH" sz="18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ภายใต้</a:t>
            </a:r>
            <a:r>
              <a:rPr lang="th-TH" sz="1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คณะกรรมการ</a:t>
            </a:r>
            <a:r>
              <a:rPr lang="th-TH" sz="1800" b="1" dirty="0" err="1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8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การฯ </a:t>
            </a:r>
            <a:endParaRPr lang="en-US" sz="1800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4231419" y="1143449"/>
            <a:ext cx="540060" cy="324036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Left-Right Arrow 16"/>
          <p:cNvSpPr/>
          <p:nvPr/>
        </p:nvSpPr>
        <p:spPr>
          <a:xfrm>
            <a:off x="4231419" y="3119155"/>
            <a:ext cx="540060" cy="324036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899592" y="1563638"/>
            <a:ext cx="7992888" cy="2736304"/>
          </a:xfrm>
          <a:prstGeom prst="round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b="1" dirty="0" smtClean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259632" y="729258"/>
            <a:ext cx="7128792" cy="618356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ผลการดำเนินงานสำคัญที่ผ่านมา </a:t>
            </a:r>
            <a:r>
              <a:rPr lang="th-TH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ปีงบประมาณ ๒๕๖๐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724642484"/>
              </p:ext>
            </p:extLst>
          </p:nvPr>
        </p:nvGraphicFramePr>
        <p:xfrm>
          <a:off x="803920" y="987574"/>
          <a:ext cx="7800528" cy="3686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2592093598"/>
              </p:ext>
            </p:extLst>
          </p:nvPr>
        </p:nvGraphicFramePr>
        <p:xfrm>
          <a:off x="3060902" y="6913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49" y="3435846"/>
            <a:ext cx="396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à¸à¸¥à¸à¸²à¸£à¸à¹à¸à¸«à¸²à¸£à¸¹à¸à¸ à¸²à¸à¸ªà¸³à¸«à¸£à¸±à¸ à¸à¸²à¸£à¸­à¹à¸²à¸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01063"/>
            <a:ext cx="1808967" cy="179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1259632" y="585242"/>
            <a:ext cx="7128792" cy="618356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ผลการดำเนินงานสำคัญที่ผ่านมา </a:t>
            </a:r>
            <a:r>
              <a:rPr lang="th-TH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ปีงบประมาณ </a:t>
            </a:r>
            <a:r>
              <a:rPr lang="th-TH" sz="32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๒๕๖1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 algn="ctr"/>
            <a:r>
              <a:rPr lang="th-TH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1331640" y="964208"/>
            <a:ext cx="6772125" cy="3911798"/>
            <a:chOff x="1331640" y="1131590"/>
            <a:chExt cx="6772125" cy="3911798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1331640" y="1139836"/>
              <a:ext cx="6772125" cy="3903552"/>
              <a:chOff x="1331640" y="1139836"/>
              <a:chExt cx="6772125" cy="3903552"/>
            </a:xfrm>
          </p:grpSpPr>
          <p:sp>
            <p:nvSpPr>
              <p:cNvPr id="2" name="สี่เหลี่ยมผืนผ้ามุมมน 1"/>
              <p:cNvSpPr/>
              <p:nvPr/>
            </p:nvSpPr>
            <p:spPr>
              <a:xfrm>
                <a:off x="1335013" y="1139836"/>
                <a:ext cx="6768752" cy="57606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b="1" dirty="0"/>
              </a:p>
            </p:txBody>
          </p:sp>
          <p:sp>
            <p:nvSpPr>
              <p:cNvPr id="8" name="สี่เหลี่ยมผืนผ้ามุมมน 7"/>
              <p:cNvSpPr/>
              <p:nvPr/>
            </p:nvSpPr>
            <p:spPr>
              <a:xfrm>
                <a:off x="1335013" y="1819195"/>
                <a:ext cx="6768752" cy="576064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" name="สี่เหลี่ยมผืนผ้ามุมมน 11"/>
              <p:cNvSpPr/>
              <p:nvPr/>
            </p:nvSpPr>
            <p:spPr>
              <a:xfrm>
                <a:off x="1335013" y="2499742"/>
                <a:ext cx="6768752" cy="57606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700"/>
                  </a:lnSpc>
                </a:pPr>
                <a:endParaRPr lang="th-TH" dirty="0"/>
              </a:p>
            </p:txBody>
          </p:sp>
          <p:sp>
            <p:nvSpPr>
              <p:cNvPr id="13" name="สี่เหลี่ยมผืนผ้ามุมมน 12"/>
              <p:cNvSpPr/>
              <p:nvPr/>
            </p:nvSpPr>
            <p:spPr>
              <a:xfrm>
                <a:off x="1331640" y="3147814"/>
                <a:ext cx="6768752" cy="576064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" name="สี่เหลี่ยมผืนผ้ามุมมน 13"/>
              <p:cNvSpPr/>
              <p:nvPr/>
            </p:nvSpPr>
            <p:spPr>
              <a:xfrm>
                <a:off x="1335013" y="3795886"/>
                <a:ext cx="6768752" cy="57606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สี่เหลี่ยมผืนผ้ามุมมน 14"/>
              <p:cNvSpPr/>
              <p:nvPr/>
            </p:nvSpPr>
            <p:spPr>
              <a:xfrm>
                <a:off x="1335013" y="4467324"/>
                <a:ext cx="6768752" cy="57606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" name="สี่เหลี่ยมผืนผ้า 3"/>
            <p:cNvSpPr/>
            <p:nvPr/>
          </p:nvSpPr>
          <p:spPr>
            <a:xfrm>
              <a:off x="1335013" y="1131590"/>
              <a:ext cx="6765379" cy="461665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th-TH" sz="2400" b="1" dirty="0" smtClean="0">
                  <a:latin typeface="TH SarabunIT๙" pitchFamily="34" charset="-34"/>
                  <a:cs typeface="TH SarabunIT๙" pitchFamily="34" charset="-34"/>
                </a:rPr>
                <a:t>๑. จัดนิทรรศการถาวรและนิทรรศการสำเร็จรูปภายใต้แนวคิด คัดสรร 100 เล่ม </a:t>
              </a:r>
              <a:endParaRPr lang="th-TH" sz="2400" b="1" dirty="0">
                <a:latin typeface="TH SarabunIT๙" pitchFamily="34" charset="-34"/>
                <a:cs typeface="TH SarabunIT๙" pitchFamily="34" charset="-34"/>
              </a:endParaRPr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1331640" y="1836281"/>
              <a:ext cx="6765379" cy="492443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th-TH" sz="2600" b="1" dirty="0" smtClean="0">
                  <a:latin typeface="TH SarabunIT๙" pitchFamily="34" charset="-34"/>
                  <a:cs typeface="TH SarabunIT๙" pitchFamily="34" charset="-34"/>
                </a:rPr>
                <a:t>๒. ดำเนินโครงการรณรงค์คนไทยรักการอ่าน : ชวนกันอ่านในวันสำคัญ</a:t>
              </a: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1331640" y="2467586"/>
              <a:ext cx="6765379" cy="669992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th-TH" sz="2400" b="1" dirty="0" smtClean="0">
                  <a:latin typeface="TH SarabunIT๙" pitchFamily="34" charset="-34"/>
                  <a:cs typeface="TH SarabunIT๙" pitchFamily="34" charset="-34"/>
                </a:rPr>
                <a:t>๓. รณรงค์มอบกระเช้าหนังสือแทนของขวัญในทุกโอกาสสำคัญของชีวิต </a:t>
              </a:r>
            </a:p>
            <a:p>
              <a:pPr algn="ctr">
                <a:lnSpc>
                  <a:spcPts val="2200"/>
                </a:lnSpc>
              </a:pPr>
              <a:r>
                <a:rPr lang="th-TH" sz="2400" b="1" dirty="0" smtClean="0">
                  <a:latin typeface="TH SarabunIT๙" pitchFamily="34" charset="-34"/>
                  <a:cs typeface="TH SarabunIT๙" pitchFamily="34" charset="-34"/>
                </a:rPr>
                <a:t>ภายใต้แนวคิด “หนังสือคือของขวัญ ให้ได้ทุกวันทุกโอกาส”</a:t>
              </a:r>
            </a:p>
          </p:txBody>
        </p:sp>
        <p:sp>
          <p:nvSpPr>
            <p:cNvPr id="18" name="สี่เหลี่ยมผืนผ้า 17"/>
            <p:cNvSpPr/>
            <p:nvPr/>
          </p:nvSpPr>
          <p:spPr>
            <a:xfrm>
              <a:off x="1331640" y="3126879"/>
              <a:ext cx="6765379" cy="647550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th-TH" sz="2400" b="1" dirty="0" smtClean="0">
                  <a:latin typeface="TH SarabunIT๙" pitchFamily="34" charset="-34"/>
                  <a:cs typeface="TH SarabunIT๙" pitchFamily="34" charset="-34"/>
                </a:rPr>
                <a:t>๔. ดำเนินโครงการมอบรางวัล บุคคล/องค์กร ดีเด่นในการส่งเสริมวัฒนธรรม</a:t>
              </a:r>
            </a:p>
            <a:p>
              <a:pPr algn="ctr">
                <a:lnSpc>
                  <a:spcPts val="2100"/>
                </a:lnSpc>
              </a:pPr>
              <a:r>
                <a:rPr lang="th-TH" sz="2400" b="1" dirty="0" smtClean="0">
                  <a:latin typeface="TH SarabunIT๙" pitchFamily="34" charset="-34"/>
                  <a:cs typeface="TH SarabunIT๙" pitchFamily="34" charset="-34"/>
                </a:rPr>
                <a:t>การอ่าน ประจำปี พ.ศ. 2561 </a:t>
              </a:r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1335013" y="3867894"/>
              <a:ext cx="6765379" cy="461665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th-TH" sz="2400" b="1" dirty="0" smtClean="0">
                  <a:latin typeface="TH SarabunIT๙" pitchFamily="34" charset="-34"/>
                  <a:cs typeface="TH SarabunIT๙" pitchFamily="34" charset="-34"/>
                </a:rPr>
                <a:t>๕. ดำเนินโครงการหนังสือคัดสรร ประจำปี ๒๕๖๑ </a:t>
              </a:r>
            </a:p>
          </p:txBody>
        </p:sp>
        <p:sp>
          <p:nvSpPr>
            <p:cNvPr id="20" name="สี่เหลี่ยมผืนผ้า 19"/>
            <p:cNvSpPr/>
            <p:nvPr/>
          </p:nvSpPr>
          <p:spPr>
            <a:xfrm>
              <a:off x="1331640" y="4486349"/>
              <a:ext cx="6765379" cy="461665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th-TH" sz="2400" b="1" dirty="0" smtClean="0">
                  <a:latin typeface="TH SarabunIT๙" pitchFamily="34" charset="-34"/>
                  <a:cs typeface="TH SarabunIT๙" pitchFamily="34" charset="-34"/>
                </a:rPr>
                <a:t>๖. จัดสัมมนานานาชาติด้านส่งเสริมวัฒนธรรมการอ่าน </a:t>
              </a:r>
            </a:p>
          </p:txBody>
        </p:sp>
      </p:grpSp>
      <p:sp>
        <p:nvSpPr>
          <p:cNvPr id="21" name="AutoShape 2" descr="à¸à¸¥à¸à¸²à¸£à¸à¹à¸à¸«à¸²à¸£à¸¹à¸à¸ à¸²à¸à¸ªà¸³à¸«à¸£à¸±à¸ à¸à¸²à¸£à¸­à¹à¸²à¸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4341" name="Picture 5" descr="à¸à¸¥à¸à¸²à¸£à¸à¹à¸à¸«à¸²à¸£à¸¹à¸à¸ à¸²à¸à¸ªà¸³à¸«à¸£à¸±à¸ à¸à¸²à¸£à¸­à¹à¸²à¸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-4756150"/>
            <a:ext cx="15240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à¸à¸¥à¸à¸²à¸£à¸à¹à¸à¸«à¸²à¸£à¸¹à¸à¸ à¸²à¸à¸ªà¸³à¸«à¸£à¸±à¸ à¸«à¸à¸±à¸à¸ªà¸·à¸­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76502"/>
            <a:ext cx="1398898" cy="102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มุมมน 1"/>
          <p:cNvSpPr/>
          <p:nvPr/>
        </p:nvSpPr>
        <p:spPr>
          <a:xfrm>
            <a:off x="2141972" y="513234"/>
            <a:ext cx="5166332" cy="618356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สถานการณ์การอ่านในประเทศไทย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79512" y="1311610"/>
            <a:ext cx="3707928" cy="3240360"/>
          </a:xfrm>
          <a:prstGeom prst="round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      </a:t>
            </a: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สำนักงานสถิติแห่งชาติ ปี 2558 พบว่า คนไทยอายุ 6 ปีขึ้นไป ใช้เวลาอ่านเฉลี่ย 66 นาทีต่อวัน </a:t>
            </a:r>
          </a:p>
          <a:p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      </a:t>
            </a:r>
            <a:r>
              <a:rPr lang="th-TH" sz="2400" b="1" spc="-100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ส่วนใหญ่สนใจจากสื่ออิเล็กทรอนิคส์ </a:t>
            </a:r>
            <a:r>
              <a:rPr lang="th-TH" sz="2400" b="1" dirty="0" smtClean="0">
                <a:solidFill>
                  <a:sysClr val="windowText" lastClr="000000"/>
                </a:solidFill>
                <a:latin typeface="TH SarabunIT๙" pitchFamily="34" charset="-34"/>
                <a:cs typeface="TH SarabunIT๙" pitchFamily="34" charset="-34"/>
              </a:rPr>
              <a:t>และอ่านเพียงข้อความสั้นๆ</a:t>
            </a:r>
            <a:endParaRPr lang="th-TH" sz="2400" b="1" dirty="0">
              <a:solidFill>
                <a:sysClr val="windowText" lastClr="0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itle 1048701"/>
          <p:cNvSpPr txBox="1">
            <a:spLocks/>
          </p:cNvSpPr>
          <p:nvPr/>
        </p:nvSpPr>
        <p:spPr>
          <a:xfrm>
            <a:off x="0" y="0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1" y="443238"/>
            <a:ext cx="649040" cy="9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57" y="1275606"/>
            <a:ext cx="5184781" cy="3434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415592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/>
              <a:t>สำนักงานสถิติแห่งชาติ, 2558</a:t>
            </a:r>
            <a:endParaRPr lang="th-TH" sz="1600" dirty="0"/>
          </a:p>
        </p:txBody>
      </p:sp>
      <p:sp>
        <p:nvSpPr>
          <p:cNvPr id="13" name="Title 1048701"/>
          <p:cNvSpPr txBox="1">
            <a:spLocks/>
          </p:cNvSpPr>
          <p:nvPr/>
        </p:nvSpPr>
        <p:spPr>
          <a:xfrm>
            <a:off x="0" y="4755356"/>
            <a:ext cx="9144000" cy="3881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th-TH" sz="2400" b="1" dirty="0">
              <a:solidFill>
                <a:schemeClr val="bg1"/>
              </a:solidFill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4211960" y="1311610"/>
            <a:ext cx="4464496" cy="5400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อัตราการอ่านออกเขียนได้ของคนอายุ 15 ปีขึ้น 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ของประเทศในกลุ่มประชาคมอาเซียน</a:t>
            </a:r>
            <a:endParaRPr lang="th-TH" sz="2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01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2204"/>
          </a:xfrm>
          <a:solidFill>
            <a:schemeClr val="tx2">
              <a:lumMod val="75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th-TH" sz="2400" b="1" dirty="0">
                <a:solidFill>
                  <a:schemeClr val="bg1"/>
                </a:solidFill>
              </a:rPr>
              <a:t>เหตุผลและความจำเป็น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128" y="498872"/>
            <a:ext cx="9025154" cy="41011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6244" indent="-426244">
              <a:lnSpc>
                <a:spcPts val="2100"/>
              </a:lnSpc>
              <a:spcBef>
                <a:spcPts val="450"/>
              </a:spcBef>
              <a:defRPr/>
            </a:pPr>
            <a:endParaRPr lang="th-TH" b="1" dirty="0" smtClean="0">
              <a:solidFill>
                <a:srgbClr val="006600"/>
              </a:solidFill>
              <a:latin typeface="TH SarabunIT๙" pitchFamily="34" charset="-34"/>
              <a:cs typeface="TH SarabunIT๙" pitchFamily="34" charset="-34"/>
              <a:sym typeface="Wingdings 2"/>
            </a:endParaRPr>
          </a:p>
          <a:p>
            <a:pPr marL="426244" indent="-426244">
              <a:lnSpc>
                <a:spcPts val="2100"/>
              </a:lnSpc>
              <a:spcBef>
                <a:spcPts val="450"/>
              </a:spcBef>
              <a:defRPr/>
            </a:pPr>
            <a:r>
              <a:rPr lang="th-TH" b="1" dirty="0" smtClean="0">
                <a:solidFill>
                  <a:srgbClr val="006600"/>
                </a:solidFill>
                <a:latin typeface="TH SarabunIT๙" pitchFamily="34" charset="-34"/>
                <a:cs typeface="TH SarabunIT๙" pitchFamily="34" charset="-34"/>
                <a:sym typeface="Wingdings 2"/>
              </a:rPr>
              <a:t>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  <a:sym typeface="Wingdings 2"/>
              </a:rPr>
              <a:t>	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  <a:sym typeface="Wingdings" pitchFamily="2" charset="2"/>
              </a:rPr>
              <a:t>ความจำเป็นต้องพัฒนา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“ทรัพยากรมนุษย์ที่มีคุณภาพ” ด้วย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การสร้าง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วัฒนธรรมการอ่านสู่สังคมแห่งการเรียนรู้ เพื่อให้คนไทย</a:t>
            </a:r>
            <a:br>
              <a:rPr lang="th-TH" sz="1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มีคุณภาพชีวิตที่ดีขึ้นและมีขีดความสามารถ/เตรียมพร้อม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รับสถานการณ์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ที่เปลี่ยนแปลงไปอย่างรวดเร็ว/ซับซ้อน </a:t>
            </a:r>
          </a:p>
          <a:p>
            <a:pPr marL="426244" indent="-426244">
              <a:defRPr/>
            </a:pPr>
            <a:r>
              <a:rPr lang="th-TH" sz="24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  <a:sym typeface="Wingdings 2"/>
              </a:rPr>
              <a:t>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  <a:sym typeface="Wingdings 2"/>
              </a:rPr>
              <a:t>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  <a:sym typeface="Wingdings 2"/>
              </a:rPr>
              <a:t>	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วิกฤตการณ์การอ่านของคนไทย</a:t>
            </a: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450"/>
              </a:spcBef>
              <a:defRPr/>
            </a:pP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3678"/>
            <a:ext cx="4528666" cy="30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 t="17690" r="21891" b="24722"/>
          <a:stretch/>
        </p:blipFill>
        <p:spPr bwMode="auto">
          <a:xfrm>
            <a:off x="4788024" y="1923678"/>
            <a:ext cx="425676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8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4" y="3915966"/>
            <a:ext cx="871537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มาร่วมสร้างการอ่านให้เป็นวัฒนธรรมของสังคมไทย</a:t>
            </a:r>
          </a:p>
        </p:txBody>
      </p:sp>
      <p:pic>
        <p:nvPicPr>
          <p:cNvPr id="19459" name="รูปภาพ 6" descr="1557578_330106900511241_1579769293649893696_n.jpg"/>
          <p:cNvPicPr>
            <a:picLocks noChangeAspect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9" y="375048"/>
            <a:ext cx="7343775" cy="332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0483" name="Picture 2" descr="C:\Users\VERA\Desktop\IMG_20130126_1044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4313" y="-4763"/>
            <a:ext cx="9358313" cy="5148263"/>
          </a:xfrm>
        </p:spPr>
      </p:pic>
    </p:spTree>
    <p:extLst>
      <p:ext uri="{BB962C8B-B14F-4D97-AF65-F5344CB8AC3E}">
        <p14:creationId xmlns:p14="http://schemas.microsoft.com/office/powerpoint/2010/main" val="29245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238" y="3737372"/>
            <a:ext cx="8183562" cy="789384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21507" name="Picture 2" descr="C:\Users\VERA\Desktop\NL_Development__National_Library_of_Thailand,_Thavasukri1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0"/>
            <a:ext cx="7072312" cy="5286375"/>
          </a:xfrm>
        </p:spPr>
      </p:pic>
    </p:spTree>
    <p:extLst>
      <p:ext uri="{BB962C8B-B14F-4D97-AF65-F5344CB8AC3E}">
        <p14:creationId xmlns:p14="http://schemas.microsoft.com/office/powerpoint/2010/main" val="42172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2133</Words>
  <Application>Microsoft Office PowerPoint</Application>
  <PresentationFormat>On-screen Show (16:9)</PresentationFormat>
  <Paragraphs>212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Angsana New</vt:lpstr>
      <vt:lpstr>Calibri</vt:lpstr>
      <vt:lpstr>Wingdings</vt:lpstr>
      <vt:lpstr>Tahoma</vt:lpstr>
      <vt:lpstr>TH SarabunPSK</vt:lpstr>
      <vt:lpstr>Wingdings 2</vt:lpstr>
      <vt:lpstr>TH SarabunIT๙</vt:lpstr>
      <vt:lpstr>Cordia New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เหตุผลและความจำเป็น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แผนแม่บทส่งเสริมวัฒนธรรมการอ่าน สู่สังคมแห่งการเรียนรู้ของไทย  พ.ศ. ๒๕60–๒๕๖4</vt:lpstr>
      <vt:lpstr>กรอบแนวคิดการส่งเสริมวัฒนธรรมการอ่านสู่สังคมแห่งการเรียนรู้ของไทย</vt:lpstr>
      <vt:lpstr>PowerPoint Presentation</vt:lpstr>
      <vt:lpstr>กรอบยุทธศาสตร์การส่งเสริมวัฒนธรรมการอ่านสู่สังคมแห่งการเรียนรู้ของไทย</vt:lpstr>
      <vt:lpstr>ขั้นตอนการขับเคลื่อนและกำกับติดตามแผนแม่บทฯ สู่การปฏิบัติ</vt:lpstr>
      <vt:lpstr>เส้นทางสู่ความสำเร็จ “การส่งเสริมวัฒนธรรมการอ่านสู่สังคมแห่งการเรียนรู้ของไทย”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POMME-PC</dc:creator>
  <cp:lastModifiedBy>User</cp:lastModifiedBy>
  <cp:revision>27</cp:revision>
  <dcterms:created xsi:type="dcterms:W3CDTF">2018-03-27T08:00:46Z</dcterms:created>
  <dcterms:modified xsi:type="dcterms:W3CDTF">2018-03-28T00:48:05Z</dcterms:modified>
</cp:coreProperties>
</file>